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03" r:id="rId5"/>
    <p:sldId id="266" r:id="rId6"/>
    <p:sldId id="271" r:id="rId7"/>
    <p:sldId id="272" r:id="rId8"/>
    <p:sldId id="26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3" r:id="rId27"/>
    <p:sldId id="294" r:id="rId28"/>
    <p:sldId id="295" r:id="rId29"/>
    <p:sldId id="297" r:id="rId30"/>
    <p:sldId id="298" r:id="rId31"/>
    <p:sldId id="300" r:id="rId32"/>
    <p:sldId id="304" r:id="rId33"/>
    <p:sldId id="301" r:id="rId34"/>
    <p:sldId id="302" r:id="rId35"/>
    <p:sldId id="305" r:id="rId3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8" cy="10286999"/>
          </a:xfrm>
          <a:prstGeom prst="rect">
            <a:avLst/>
          </a:prstGeom>
        </p:spPr>
      </p:pic>
      <p:sp>
        <p:nvSpPr>
          <p:cNvPr id="2" name="Holder 2"/>
          <p:cNvSpPr>
            <a:spLocks noGrp="1"/>
          </p:cNvSpPr>
          <p:nvPr>
            <p:ph type="title"/>
          </p:nvPr>
        </p:nvSpPr>
        <p:spPr/>
        <p:txBody>
          <a:bodyPr lIns="0" tIns="0" rIns="0" bIns="0"/>
          <a:lstStyle>
            <a:lvl1pPr>
              <a:defRPr sz="6400" b="1" i="0">
                <a:solidFill>
                  <a:srgbClr val="084B6E"/>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1" i="0">
                <a:solidFill>
                  <a:srgbClr val="084B6E"/>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8" cy="10286999"/>
          </a:xfrm>
          <a:prstGeom prst="rect">
            <a:avLst/>
          </a:prstGeom>
        </p:spPr>
      </p:pic>
      <p:sp>
        <p:nvSpPr>
          <p:cNvPr id="17" name="bg object 17"/>
          <p:cNvSpPr/>
          <p:nvPr/>
        </p:nvSpPr>
        <p:spPr>
          <a:xfrm>
            <a:off x="1209675" y="1028700"/>
            <a:ext cx="15916910" cy="6985"/>
          </a:xfrm>
          <a:custGeom>
            <a:avLst/>
            <a:gdLst/>
            <a:ahLst/>
            <a:cxnLst/>
            <a:rect l="l" t="t" r="r" b="b"/>
            <a:pathLst>
              <a:path w="15916910" h="6984">
                <a:moveTo>
                  <a:pt x="-28574" y="3232"/>
                </a:moveTo>
                <a:lnTo>
                  <a:pt x="15945334" y="3232"/>
                </a:lnTo>
              </a:path>
            </a:pathLst>
          </a:custGeom>
          <a:ln w="63614">
            <a:solidFill>
              <a:srgbClr val="084B6E"/>
            </a:solidFill>
          </a:ln>
        </p:spPr>
        <p:txBody>
          <a:bodyPr wrap="square" lIns="0" tIns="0" rIns="0" bIns="0" rtlCol="0"/>
          <a:lstStyle/>
          <a:p>
            <a:endParaRPr/>
          </a:p>
        </p:txBody>
      </p:sp>
      <p:sp>
        <p:nvSpPr>
          <p:cNvPr id="18" name="bg object 18"/>
          <p:cNvSpPr/>
          <p:nvPr/>
        </p:nvSpPr>
        <p:spPr>
          <a:xfrm>
            <a:off x="1193799" y="9256166"/>
            <a:ext cx="15884525" cy="2540"/>
          </a:xfrm>
          <a:custGeom>
            <a:avLst/>
            <a:gdLst/>
            <a:ahLst/>
            <a:cxnLst/>
            <a:rect l="l" t="t" r="r" b="b"/>
            <a:pathLst>
              <a:path w="15884525" h="2540">
                <a:moveTo>
                  <a:pt x="-28574" y="1066"/>
                </a:moveTo>
                <a:lnTo>
                  <a:pt x="15913099" y="1066"/>
                </a:lnTo>
              </a:path>
            </a:pathLst>
          </a:custGeom>
          <a:ln w="59283">
            <a:solidFill>
              <a:srgbClr val="084B6E"/>
            </a:solidFill>
          </a:ln>
        </p:spPr>
        <p:txBody>
          <a:bodyPr wrap="square" lIns="0" tIns="0" rIns="0" bIns="0" rtlCol="0"/>
          <a:lstStyle/>
          <a:p>
            <a:endParaRPr/>
          </a:p>
        </p:txBody>
      </p:sp>
      <p:sp>
        <p:nvSpPr>
          <p:cNvPr id="19" name="bg object 19"/>
          <p:cNvSpPr/>
          <p:nvPr/>
        </p:nvSpPr>
        <p:spPr>
          <a:xfrm>
            <a:off x="1081706" y="1028700"/>
            <a:ext cx="128270" cy="53340"/>
          </a:xfrm>
          <a:custGeom>
            <a:avLst/>
            <a:gdLst/>
            <a:ahLst/>
            <a:cxnLst/>
            <a:rect l="l" t="t" r="r" b="b"/>
            <a:pathLst>
              <a:path w="128269" h="53340">
                <a:moveTo>
                  <a:pt x="0" y="53006"/>
                </a:moveTo>
                <a:lnTo>
                  <a:pt x="36627" y="24708"/>
                </a:lnTo>
                <a:lnTo>
                  <a:pt x="79858" y="6464"/>
                </a:lnTo>
                <a:lnTo>
                  <a:pt x="127968" y="0"/>
                </a:lnTo>
              </a:path>
            </a:pathLst>
          </a:custGeom>
          <a:ln w="57149">
            <a:solidFill>
              <a:srgbClr val="084B6E"/>
            </a:solidFill>
          </a:ln>
        </p:spPr>
        <p:txBody>
          <a:bodyPr wrap="square" lIns="0" tIns="0" rIns="0" bIns="0" rtlCol="0"/>
          <a:lstStyle/>
          <a:p>
            <a:endParaRPr/>
          </a:p>
        </p:txBody>
      </p:sp>
      <p:sp>
        <p:nvSpPr>
          <p:cNvPr id="20" name="bg object 20"/>
          <p:cNvSpPr/>
          <p:nvPr/>
        </p:nvSpPr>
        <p:spPr>
          <a:xfrm>
            <a:off x="2059764" y="1225268"/>
            <a:ext cx="387350" cy="579755"/>
          </a:xfrm>
          <a:custGeom>
            <a:avLst/>
            <a:gdLst/>
            <a:ahLst/>
            <a:cxnLst/>
            <a:rect l="l" t="t" r="r" b="b"/>
            <a:pathLst>
              <a:path w="387350" h="579755">
                <a:moveTo>
                  <a:pt x="269186" y="236159"/>
                </a:moveTo>
                <a:lnTo>
                  <a:pt x="223235" y="226880"/>
                </a:lnTo>
                <a:lnTo>
                  <a:pt x="185711" y="201575"/>
                </a:lnTo>
                <a:lnTo>
                  <a:pt x="160411" y="164041"/>
                </a:lnTo>
                <a:lnTo>
                  <a:pt x="151134" y="118078"/>
                </a:lnTo>
                <a:lnTo>
                  <a:pt x="160411" y="72115"/>
                </a:lnTo>
                <a:lnTo>
                  <a:pt x="185711" y="34582"/>
                </a:lnTo>
                <a:lnTo>
                  <a:pt x="223235" y="9278"/>
                </a:lnTo>
                <a:lnTo>
                  <a:pt x="269186" y="0"/>
                </a:lnTo>
                <a:lnTo>
                  <a:pt x="315136" y="9278"/>
                </a:lnTo>
                <a:lnTo>
                  <a:pt x="352660" y="34582"/>
                </a:lnTo>
                <a:lnTo>
                  <a:pt x="377960" y="72115"/>
                </a:lnTo>
                <a:lnTo>
                  <a:pt x="387237" y="118078"/>
                </a:lnTo>
                <a:lnTo>
                  <a:pt x="377960" y="164041"/>
                </a:lnTo>
                <a:lnTo>
                  <a:pt x="352660" y="201575"/>
                </a:lnTo>
                <a:lnTo>
                  <a:pt x="315136" y="226880"/>
                </a:lnTo>
                <a:lnTo>
                  <a:pt x="269186" y="236159"/>
                </a:lnTo>
                <a:close/>
              </a:path>
              <a:path w="387350" h="579755">
                <a:moveTo>
                  <a:pt x="262782" y="579212"/>
                </a:moveTo>
                <a:lnTo>
                  <a:pt x="219095" y="570710"/>
                </a:lnTo>
                <a:lnTo>
                  <a:pt x="180690" y="545204"/>
                </a:lnTo>
                <a:lnTo>
                  <a:pt x="0" y="364681"/>
                </a:lnTo>
                <a:lnTo>
                  <a:pt x="42360" y="322311"/>
                </a:lnTo>
                <a:lnTo>
                  <a:pt x="80765" y="296802"/>
                </a:lnTo>
                <a:lnTo>
                  <a:pt x="124452" y="288299"/>
                </a:lnTo>
                <a:lnTo>
                  <a:pt x="168139" y="296802"/>
                </a:lnTo>
                <a:lnTo>
                  <a:pt x="206544" y="322311"/>
                </a:lnTo>
                <a:lnTo>
                  <a:pt x="387237" y="502829"/>
                </a:lnTo>
                <a:lnTo>
                  <a:pt x="344872" y="545204"/>
                </a:lnTo>
                <a:lnTo>
                  <a:pt x="306468" y="570710"/>
                </a:lnTo>
                <a:lnTo>
                  <a:pt x="262782" y="579212"/>
                </a:lnTo>
                <a:close/>
              </a:path>
            </a:pathLst>
          </a:custGeom>
          <a:solidFill>
            <a:srgbClr val="084B6E"/>
          </a:solidFill>
        </p:spPr>
        <p:txBody>
          <a:bodyPr wrap="square" lIns="0" tIns="0" rIns="0" bIns="0" rtlCol="0"/>
          <a:lstStyle/>
          <a:p>
            <a:endParaRPr/>
          </a:p>
        </p:txBody>
      </p:sp>
      <p:sp>
        <p:nvSpPr>
          <p:cNvPr id="21" name="bg object 21"/>
          <p:cNvSpPr/>
          <p:nvPr/>
        </p:nvSpPr>
        <p:spPr>
          <a:xfrm>
            <a:off x="2197961" y="1429809"/>
            <a:ext cx="471170" cy="375285"/>
          </a:xfrm>
          <a:custGeom>
            <a:avLst/>
            <a:gdLst/>
            <a:ahLst/>
            <a:cxnLst/>
            <a:rect l="l" t="t" r="r" b="b"/>
            <a:pathLst>
              <a:path w="471169" h="375285">
                <a:moveTo>
                  <a:pt x="124453" y="374671"/>
                </a:moveTo>
                <a:lnTo>
                  <a:pt x="80765" y="366169"/>
                </a:lnTo>
                <a:lnTo>
                  <a:pt x="42360" y="340663"/>
                </a:lnTo>
                <a:lnTo>
                  <a:pt x="0" y="298288"/>
                </a:lnTo>
                <a:lnTo>
                  <a:pt x="264204" y="34008"/>
                </a:lnTo>
                <a:lnTo>
                  <a:pt x="302611" y="8502"/>
                </a:lnTo>
                <a:lnTo>
                  <a:pt x="346299" y="0"/>
                </a:lnTo>
                <a:lnTo>
                  <a:pt x="389987" y="8502"/>
                </a:lnTo>
                <a:lnTo>
                  <a:pt x="428393" y="34008"/>
                </a:lnTo>
                <a:lnTo>
                  <a:pt x="470751" y="76383"/>
                </a:lnTo>
                <a:lnTo>
                  <a:pt x="206546" y="340663"/>
                </a:lnTo>
                <a:lnTo>
                  <a:pt x="168140" y="366169"/>
                </a:lnTo>
                <a:lnTo>
                  <a:pt x="124453" y="374671"/>
                </a:lnTo>
                <a:close/>
              </a:path>
            </a:pathLst>
          </a:custGeom>
          <a:solidFill>
            <a:srgbClr val="0070B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400" b="1" i="0">
                <a:solidFill>
                  <a:srgbClr val="084B6E"/>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73509" y="2761164"/>
            <a:ext cx="6140981" cy="1002029"/>
          </a:xfrm>
          <a:prstGeom prst="rect">
            <a:avLst/>
          </a:prstGeom>
        </p:spPr>
        <p:txBody>
          <a:bodyPr wrap="square" lIns="0" tIns="0" rIns="0" bIns="0">
            <a:spAutoFit/>
          </a:bodyPr>
          <a:lstStyle>
            <a:lvl1pPr>
              <a:defRPr sz="6400" b="1" i="0">
                <a:solidFill>
                  <a:srgbClr val="084B6E"/>
                </a:solidFill>
                <a:latin typeface="Trebuchet MS"/>
                <a:cs typeface="Trebuchet MS"/>
              </a:defRPr>
            </a:lvl1pPr>
          </a:lstStyle>
          <a:p>
            <a:endParaRPr/>
          </a:p>
        </p:txBody>
      </p:sp>
      <p:sp>
        <p:nvSpPr>
          <p:cNvPr id="3" name="Holder 3"/>
          <p:cNvSpPr>
            <a:spLocks noGrp="1"/>
          </p:cNvSpPr>
          <p:nvPr>
            <p:ph type="body" idx="1"/>
          </p:nvPr>
        </p:nvSpPr>
        <p:spPr>
          <a:xfrm>
            <a:off x="2810423" y="3987250"/>
            <a:ext cx="12667153" cy="46577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hyperlink" Target="http://www.mongodb.com/" TargetMode="External"/><Relationship Id="rId13" Type="http://schemas.openxmlformats.org/officeDocument/2006/relationships/hyperlink" Target="https://developer.mozilla.org/" TargetMode="External"/><Relationship Id="rId3" Type="http://schemas.openxmlformats.org/officeDocument/2006/relationships/image" Target="../media/image4.png"/><Relationship Id="rId7" Type="http://schemas.openxmlformats.org/officeDocument/2006/relationships/hyperlink" Target="http://www.html5.com/" TargetMode="External"/><Relationship Id="rId12" Type="http://schemas.openxmlformats.org/officeDocument/2006/relationships/hyperlink" Target="https://mui.co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css3.com/" TargetMode="External"/><Relationship Id="rId11" Type="http://schemas.openxmlformats.org/officeDocument/2006/relationships/hyperlink" Target="https://getboostrap.com/" TargetMode="External"/><Relationship Id="rId5" Type="http://schemas.openxmlformats.org/officeDocument/2006/relationships/hyperlink" Target="http://www.w3schools.com/" TargetMode="External"/><Relationship Id="rId10" Type="http://schemas.openxmlformats.org/officeDocument/2006/relationships/hyperlink" Target="https://nodejs.org.com/" TargetMode="External"/><Relationship Id="rId4" Type="http://schemas.openxmlformats.org/officeDocument/2006/relationships/image" Target="../media/image5.png"/><Relationship Id="rId9" Type="http://schemas.openxmlformats.org/officeDocument/2006/relationships/hyperlink" Target="https://react-bootstrap.github.io/" TargetMode="External"/><Relationship Id="rId1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14600" y="2628900"/>
            <a:ext cx="12267214" cy="5724003"/>
          </a:xfrm>
          <a:prstGeom prst="rect">
            <a:avLst/>
          </a:prstGeom>
        </p:spPr>
        <p:txBody>
          <a:bodyPr vert="horz" wrap="square" lIns="0" tIns="83185" rIns="0" bIns="0" rtlCol="0">
            <a:spAutoFit/>
          </a:bodyPr>
          <a:lstStyle/>
          <a:p>
            <a:pPr marL="12700" marR="5080" algn="ctr">
              <a:lnSpc>
                <a:spcPts val="15319"/>
              </a:lnSpc>
              <a:spcBef>
                <a:spcPts val="655"/>
              </a:spcBef>
            </a:pPr>
            <a:r>
              <a:rPr lang="en-IN" sz="12800" spc="-1050" dirty="0">
                <a:latin typeface="Arial"/>
                <a:cs typeface="Arial"/>
              </a:rPr>
              <a:t>Online Garments Shop</a:t>
            </a:r>
            <a:endParaRPr sz="12800" dirty="0">
              <a:latin typeface="Arial"/>
              <a:cs typeface="Arial"/>
            </a:endParaRPr>
          </a:p>
          <a:p>
            <a:pPr algn="ctr">
              <a:lnSpc>
                <a:spcPct val="100000"/>
              </a:lnSpc>
              <a:spcBef>
                <a:spcPts val="2100"/>
              </a:spcBef>
            </a:pPr>
            <a:br>
              <a:rPr lang="en-IN" sz="2350" b="0" spc="30" dirty="0">
                <a:latin typeface="Microsoft Sans Serif"/>
                <a:cs typeface="Microsoft Sans Serif"/>
              </a:rPr>
            </a:br>
            <a:r>
              <a:rPr lang="en-IN" sz="2350" b="0" spc="30" dirty="0">
                <a:latin typeface="Microsoft Sans Serif"/>
                <a:cs typeface="Microsoft Sans Serif"/>
              </a:rPr>
              <a:t>Designed &amp; Developed By</a:t>
            </a:r>
            <a:br>
              <a:rPr lang="en-IN" sz="2350" b="0" spc="30" dirty="0">
                <a:latin typeface="Microsoft Sans Serif"/>
                <a:cs typeface="Microsoft Sans Serif"/>
              </a:rPr>
            </a:br>
            <a:r>
              <a:rPr lang="en-IN" sz="2350" b="0" spc="30" dirty="0">
                <a:latin typeface="Microsoft Sans Serif"/>
                <a:cs typeface="Microsoft Sans Serif"/>
              </a:rPr>
              <a:t>Mr. Kunal Anil Panjwani</a:t>
            </a:r>
            <a:br>
              <a:rPr lang="en-IN" sz="2350" b="0" spc="30" dirty="0">
                <a:latin typeface="Microsoft Sans Serif"/>
                <a:cs typeface="Microsoft Sans Serif"/>
              </a:rPr>
            </a:br>
            <a:r>
              <a:rPr lang="en-IN" sz="2350" b="0" spc="30" dirty="0">
                <a:latin typeface="Microsoft Sans Serif"/>
                <a:cs typeface="Microsoft Sans Serif"/>
              </a:rPr>
              <a:t>Seat no- 368790</a:t>
            </a:r>
            <a:endParaRPr sz="2350" dirty="0">
              <a:latin typeface="Microsoft Sans Serif"/>
              <a:cs typeface="Microsoft Sans Serif"/>
            </a:endParaRPr>
          </a:p>
        </p:txBody>
      </p:sp>
      <p:sp>
        <p:nvSpPr>
          <p:cNvPr id="4" name="object 4"/>
          <p:cNvSpPr/>
          <p:nvPr/>
        </p:nvSpPr>
        <p:spPr>
          <a:xfrm>
            <a:off x="15699647" y="1379968"/>
            <a:ext cx="294640" cy="294640"/>
          </a:xfrm>
          <a:custGeom>
            <a:avLst/>
            <a:gdLst/>
            <a:ahLst/>
            <a:cxnLst/>
            <a:rect l="l" t="t" r="r" b="b"/>
            <a:pathLst>
              <a:path w="294640" h="294639">
                <a:moveTo>
                  <a:pt x="147061" y="294109"/>
                </a:moveTo>
                <a:lnTo>
                  <a:pt x="100573" y="286613"/>
                </a:lnTo>
                <a:lnTo>
                  <a:pt x="60205" y="265737"/>
                </a:lnTo>
                <a:lnTo>
                  <a:pt x="28372" y="233904"/>
                </a:lnTo>
                <a:lnTo>
                  <a:pt x="7496" y="193536"/>
                </a:lnTo>
                <a:lnTo>
                  <a:pt x="0" y="147059"/>
                </a:lnTo>
                <a:lnTo>
                  <a:pt x="7496" y="100574"/>
                </a:lnTo>
                <a:lnTo>
                  <a:pt x="28372" y="60206"/>
                </a:lnTo>
                <a:lnTo>
                  <a:pt x="60205" y="28373"/>
                </a:lnTo>
                <a:lnTo>
                  <a:pt x="100573" y="7496"/>
                </a:lnTo>
                <a:lnTo>
                  <a:pt x="147054" y="0"/>
                </a:lnTo>
                <a:lnTo>
                  <a:pt x="193535" y="7496"/>
                </a:lnTo>
                <a:lnTo>
                  <a:pt x="233903" y="28373"/>
                </a:lnTo>
                <a:lnTo>
                  <a:pt x="265737" y="60206"/>
                </a:lnTo>
                <a:lnTo>
                  <a:pt x="286613" y="100574"/>
                </a:lnTo>
                <a:lnTo>
                  <a:pt x="294109" y="147059"/>
                </a:lnTo>
                <a:lnTo>
                  <a:pt x="286613" y="193536"/>
                </a:lnTo>
                <a:lnTo>
                  <a:pt x="265737" y="233904"/>
                </a:lnTo>
                <a:lnTo>
                  <a:pt x="233903" y="265737"/>
                </a:lnTo>
                <a:lnTo>
                  <a:pt x="193535" y="286613"/>
                </a:lnTo>
                <a:lnTo>
                  <a:pt x="147061" y="294109"/>
                </a:lnTo>
                <a:close/>
              </a:path>
            </a:pathLst>
          </a:custGeom>
          <a:solidFill>
            <a:srgbClr val="084B6E"/>
          </a:solidFill>
        </p:spPr>
        <p:txBody>
          <a:bodyPr wrap="square" lIns="0" tIns="0" rIns="0" bIns="0" rtlCol="0"/>
          <a:lstStyle/>
          <a:p>
            <a:endParaRPr/>
          </a:p>
        </p:txBody>
      </p:sp>
      <p:sp>
        <p:nvSpPr>
          <p:cNvPr id="5" name="object 5"/>
          <p:cNvSpPr/>
          <p:nvPr/>
        </p:nvSpPr>
        <p:spPr>
          <a:xfrm>
            <a:off x="15228414" y="1379968"/>
            <a:ext cx="294640" cy="294640"/>
          </a:xfrm>
          <a:custGeom>
            <a:avLst/>
            <a:gdLst/>
            <a:ahLst/>
            <a:cxnLst/>
            <a:rect l="l" t="t" r="r" b="b"/>
            <a:pathLst>
              <a:path w="294640" h="294639">
                <a:moveTo>
                  <a:pt x="147061" y="294109"/>
                </a:moveTo>
                <a:lnTo>
                  <a:pt x="100574" y="286613"/>
                </a:lnTo>
                <a:lnTo>
                  <a:pt x="60205" y="265737"/>
                </a:lnTo>
                <a:lnTo>
                  <a:pt x="28372" y="233904"/>
                </a:lnTo>
                <a:lnTo>
                  <a:pt x="7496" y="193536"/>
                </a:lnTo>
                <a:lnTo>
                  <a:pt x="0" y="147053"/>
                </a:lnTo>
                <a:lnTo>
                  <a:pt x="7496" y="100574"/>
                </a:lnTo>
                <a:lnTo>
                  <a:pt x="28372" y="60206"/>
                </a:lnTo>
                <a:lnTo>
                  <a:pt x="60205" y="28373"/>
                </a:lnTo>
                <a:lnTo>
                  <a:pt x="100574" y="7496"/>
                </a:lnTo>
                <a:lnTo>
                  <a:pt x="147055" y="0"/>
                </a:lnTo>
                <a:lnTo>
                  <a:pt x="193535" y="7496"/>
                </a:lnTo>
                <a:lnTo>
                  <a:pt x="233903" y="28373"/>
                </a:lnTo>
                <a:lnTo>
                  <a:pt x="265737" y="60206"/>
                </a:lnTo>
                <a:lnTo>
                  <a:pt x="286613" y="100574"/>
                </a:lnTo>
                <a:lnTo>
                  <a:pt x="294109" y="147057"/>
                </a:lnTo>
                <a:lnTo>
                  <a:pt x="286613" y="193536"/>
                </a:lnTo>
                <a:lnTo>
                  <a:pt x="265737" y="233904"/>
                </a:lnTo>
                <a:lnTo>
                  <a:pt x="233903" y="265737"/>
                </a:lnTo>
                <a:lnTo>
                  <a:pt x="193535" y="286613"/>
                </a:lnTo>
                <a:lnTo>
                  <a:pt x="147061" y="294109"/>
                </a:lnTo>
                <a:close/>
              </a:path>
            </a:pathLst>
          </a:custGeom>
          <a:solidFill>
            <a:srgbClr val="084B6E"/>
          </a:solidFill>
        </p:spPr>
        <p:txBody>
          <a:bodyPr wrap="square" lIns="0" tIns="0" rIns="0" bIns="0" rtlCol="0"/>
          <a:lstStyle/>
          <a:p>
            <a:endParaRPr/>
          </a:p>
        </p:txBody>
      </p:sp>
      <p:grpSp>
        <p:nvGrpSpPr>
          <p:cNvPr id="6" name="object 6"/>
          <p:cNvGrpSpPr/>
          <p:nvPr/>
        </p:nvGrpSpPr>
        <p:grpSpPr>
          <a:xfrm>
            <a:off x="14753328" y="1379968"/>
            <a:ext cx="305435" cy="305435"/>
            <a:chOff x="14753328" y="1379968"/>
            <a:chExt cx="305435" cy="305435"/>
          </a:xfrm>
        </p:grpSpPr>
        <p:sp>
          <p:nvSpPr>
            <p:cNvPr id="7" name="object 7"/>
            <p:cNvSpPr/>
            <p:nvPr/>
          </p:nvSpPr>
          <p:spPr>
            <a:xfrm>
              <a:off x="14753328" y="1379968"/>
              <a:ext cx="294640" cy="294640"/>
            </a:xfrm>
            <a:custGeom>
              <a:avLst/>
              <a:gdLst/>
              <a:ahLst/>
              <a:cxnLst/>
              <a:rect l="l" t="t" r="r" b="b"/>
              <a:pathLst>
                <a:path w="294640" h="294639">
                  <a:moveTo>
                    <a:pt x="147061" y="294109"/>
                  </a:moveTo>
                  <a:lnTo>
                    <a:pt x="100574" y="286613"/>
                  </a:lnTo>
                  <a:lnTo>
                    <a:pt x="60205" y="265737"/>
                  </a:lnTo>
                  <a:lnTo>
                    <a:pt x="28372" y="233904"/>
                  </a:lnTo>
                  <a:lnTo>
                    <a:pt x="7496" y="193536"/>
                  </a:lnTo>
                  <a:lnTo>
                    <a:pt x="0" y="147056"/>
                  </a:lnTo>
                  <a:lnTo>
                    <a:pt x="7496" y="100574"/>
                  </a:lnTo>
                  <a:lnTo>
                    <a:pt x="28372" y="60206"/>
                  </a:lnTo>
                  <a:lnTo>
                    <a:pt x="60205" y="28373"/>
                  </a:lnTo>
                  <a:lnTo>
                    <a:pt x="100574" y="7496"/>
                  </a:lnTo>
                  <a:lnTo>
                    <a:pt x="147055" y="0"/>
                  </a:lnTo>
                  <a:lnTo>
                    <a:pt x="193535" y="7496"/>
                  </a:lnTo>
                  <a:lnTo>
                    <a:pt x="233903" y="28373"/>
                  </a:lnTo>
                  <a:lnTo>
                    <a:pt x="265737" y="60206"/>
                  </a:lnTo>
                  <a:lnTo>
                    <a:pt x="286613" y="100574"/>
                  </a:lnTo>
                  <a:lnTo>
                    <a:pt x="294110" y="147056"/>
                  </a:lnTo>
                  <a:lnTo>
                    <a:pt x="286613" y="193536"/>
                  </a:lnTo>
                  <a:lnTo>
                    <a:pt x="265737" y="233904"/>
                  </a:lnTo>
                  <a:lnTo>
                    <a:pt x="233903" y="265737"/>
                  </a:lnTo>
                  <a:lnTo>
                    <a:pt x="193535" y="286613"/>
                  </a:lnTo>
                  <a:lnTo>
                    <a:pt x="147061" y="294109"/>
                  </a:lnTo>
                  <a:close/>
                </a:path>
              </a:pathLst>
            </a:custGeom>
            <a:solidFill>
              <a:srgbClr val="084B6E"/>
            </a:solidFill>
          </p:spPr>
          <p:txBody>
            <a:bodyPr wrap="square" lIns="0" tIns="0" rIns="0" bIns="0" rtlCol="0"/>
            <a:lstStyle/>
            <a:p>
              <a:endParaRPr/>
            </a:p>
          </p:txBody>
        </p:sp>
        <p:sp>
          <p:nvSpPr>
            <p:cNvPr id="8" name="object 8"/>
            <p:cNvSpPr/>
            <p:nvPr/>
          </p:nvSpPr>
          <p:spPr>
            <a:xfrm>
              <a:off x="14781814" y="1408453"/>
              <a:ext cx="267335" cy="267335"/>
            </a:xfrm>
            <a:custGeom>
              <a:avLst/>
              <a:gdLst/>
              <a:ahLst/>
              <a:cxnLst/>
              <a:rect l="l" t="t" r="r" b="b"/>
              <a:pathLst>
                <a:path w="267334" h="267335">
                  <a:moveTo>
                    <a:pt x="0" y="206344"/>
                  </a:moveTo>
                  <a:lnTo>
                    <a:pt x="31958" y="238303"/>
                  </a:lnTo>
                  <a:lnTo>
                    <a:pt x="72486" y="259262"/>
                  </a:lnTo>
                  <a:lnTo>
                    <a:pt x="119151" y="266789"/>
                  </a:lnTo>
                  <a:lnTo>
                    <a:pt x="165816" y="259262"/>
                  </a:lnTo>
                  <a:lnTo>
                    <a:pt x="206344" y="238303"/>
                  </a:lnTo>
                  <a:lnTo>
                    <a:pt x="238303" y="206344"/>
                  </a:lnTo>
                  <a:lnTo>
                    <a:pt x="259262" y="165816"/>
                  </a:lnTo>
                  <a:lnTo>
                    <a:pt x="266789" y="119151"/>
                  </a:lnTo>
                  <a:lnTo>
                    <a:pt x="259262" y="72486"/>
                  </a:lnTo>
                  <a:lnTo>
                    <a:pt x="238303" y="31958"/>
                  </a:lnTo>
                  <a:lnTo>
                    <a:pt x="206344" y="0"/>
                  </a:lnTo>
                </a:path>
              </a:pathLst>
            </a:custGeom>
            <a:ln w="19127">
              <a:solidFill>
                <a:srgbClr val="000000"/>
              </a:solidFill>
            </a:ln>
          </p:spPr>
          <p:txBody>
            <a:bodyPr wrap="square" lIns="0" tIns="0" rIns="0" bIns="0" rtlCol="0"/>
            <a:lstStyle/>
            <a:p>
              <a:endParaRPr/>
            </a:p>
          </p:txBody>
        </p:sp>
      </p:grpSp>
      <p:sp>
        <p:nvSpPr>
          <p:cNvPr id="9" name="object 9"/>
          <p:cNvSpPr/>
          <p:nvPr/>
        </p:nvSpPr>
        <p:spPr>
          <a:xfrm>
            <a:off x="1247027" y="1965559"/>
            <a:ext cx="15821660" cy="0"/>
          </a:xfrm>
          <a:custGeom>
            <a:avLst/>
            <a:gdLst/>
            <a:ahLst/>
            <a:cxnLst/>
            <a:rect l="l" t="t" r="r" b="b"/>
            <a:pathLst>
              <a:path w="15821660">
                <a:moveTo>
                  <a:pt x="0" y="0"/>
                </a:moveTo>
                <a:lnTo>
                  <a:pt x="15821127" y="0"/>
                </a:lnTo>
              </a:path>
            </a:pathLst>
          </a:custGeom>
          <a:ln w="28574">
            <a:solidFill>
              <a:srgbClr val="084B6E"/>
            </a:solidFill>
          </a:ln>
        </p:spPr>
        <p:txBody>
          <a:bodyPr wrap="square" lIns="0" tIns="0" rIns="0" bIns="0" rtlCol="0"/>
          <a:lstStyle/>
          <a:p>
            <a:endParaRPr/>
          </a:p>
        </p:txBody>
      </p:sp>
      <p:sp>
        <p:nvSpPr>
          <p:cNvPr id="10" name="object 10"/>
          <p:cNvSpPr/>
          <p:nvPr/>
        </p:nvSpPr>
        <p:spPr>
          <a:xfrm>
            <a:off x="16349803" y="1225269"/>
            <a:ext cx="600075" cy="600075"/>
          </a:xfrm>
          <a:custGeom>
            <a:avLst/>
            <a:gdLst/>
            <a:ahLst/>
            <a:cxnLst/>
            <a:rect l="l" t="t" r="r" b="b"/>
            <a:pathLst>
              <a:path w="600075" h="600075">
                <a:moveTo>
                  <a:pt x="394335" y="300037"/>
                </a:moveTo>
                <a:lnTo>
                  <a:pt x="269138" y="166560"/>
                </a:lnTo>
                <a:lnTo>
                  <a:pt x="255003" y="160705"/>
                </a:lnTo>
                <a:lnTo>
                  <a:pt x="247472" y="162166"/>
                </a:lnTo>
                <a:lnTo>
                  <a:pt x="240855" y="166560"/>
                </a:lnTo>
                <a:lnTo>
                  <a:pt x="236461" y="173177"/>
                </a:lnTo>
                <a:lnTo>
                  <a:pt x="235000" y="180708"/>
                </a:lnTo>
                <a:lnTo>
                  <a:pt x="236461" y="188226"/>
                </a:lnTo>
                <a:lnTo>
                  <a:pt x="240855" y="194843"/>
                </a:lnTo>
                <a:lnTo>
                  <a:pt x="346049" y="300037"/>
                </a:lnTo>
                <a:lnTo>
                  <a:pt x="240855" y="405244"/>
                </a:lnTo>
                <a:lnTo>
                  <a:pt x="236461" y="411861"/>
                </a:lnTo>
                <a:lnTo>
                  <a:pt x="235000" y="419379"/>
                </a:lnTo>
                <a:lnTo>
                  <a:pt x="236461" y="426910"/>
                </a:lnTo>
                <a:lnTo>
                  <a:pt x="240855" y="433527"/>
                </a:lnTo>
                <a:lnTo>
                  <a:pt x="244754" y="437426"/>
                </a:lnTo>
                <a:lnTo>
                  <a:pt x="249885" y="439381"/>
                </a:lnTo>
                <a:lnTo>
                  <a:pt x="260121" y="439381"/>
                </a:lnTo>
                <a:lnTo>
                  <a:pt x="265239" y="437426"/>
                </a:lnTo>
                <a:lnTo>
                  <a:pt x="388480" y="314185"/>
                </a:lnTo>
                <a:lnTo>
                  <a:pt x="392874" y="307568"/>
                </a:lnTo>
                <a:lnTo>
                  <a:pt x="394335" y="300037"/>
                </a:lnTo>
                <a:close/>
              </a:path>
              <a:path w="600075" h="600075">
                <a:moveTo>
                  <a:pt x="600075" y="300037"/>
                </a:moveTo>
                <a:lnTo>
                  <a:pt x="596138" y="251434"/>
                </a:lnTo>
                <a:lnTo>
                  <a:pt x="584746" y="205308"/>
                </a:lnTo>
                <a:lnTo>
                  <a:pt x="566534" y="162280"/>
                </a:lnTo>
                <a:lnTo>
                  <a:pt x="560070" y="151879"/>
                </a:lnTo>
                <a:lnTo>
                  <a:pt x="560070" y="300037"/>
                </a:lnTo>
                <a:lnTo>
                  <a:pt x="555866" y="346722"/>
                </a:lnTo>
                <a:lnTo>
                  <a:pt x="543775" y="390677"/>
                </a:lnTo>
                <a:lnTo>
                  <a:pt x="524510" y="431177"/>
                </a:lnTo>
                <a:lnTo>
                  <a:pt x="498830" y="467487"/>
                </a:lnTo>
                <a:lnTo>
                  <a:pt x="467474" y="498843"/>
                </a:lnTo>
                <a:lnTo>
                  <a:pt x="431177" y="524522"/>
                </a:lnTo>
                <a:lnTo>
                  <a:pt x="390677" y="543775"/>
                </a:lnTo>
                <a:lnTo>
                  <a:pt x="346710" y="555879"/>
                </a:lnTo>
                <a:lnTo>
                  <a:pt x="300037" y="560070"/>
                </a:lnTo>
                <a:lnTo>
                  <a:pt x="253352" y="555879"/>
                </a:lnTo>
                <a:lnTo>
                  <a:pt x="209397" y="543775"/>
                </a:lnTo>
                <a:lnTo>
                  <a:pt x="168897" y="524522"/>
                </a:lnTo>
                <a:lnTo>
                  <a:pt x="132588" y="498843"/>
                </a:lnTo>
                <a:lnTo>
                  <a:pt x="101231" y="467487"/>
                </a:lnTo>
                <a:lnTo>
                  <a:pt x="75552" y="431177"/>
                </a:lnTo>
                <a:lnTo>
                  <a:pt x="56299" y="390677"/>
                </a:lnTo>
                <a:lnTo>
                  <a:pt x="44196" y="346722"/>
                </a:lnTo>
                <a:lnTo>
                  <a:pt x="40005" y="300037"/>
                </a:lnTo>
                <a:lnTo>
                  <a:pt x="44196" y="253365"/>
                </a:lnTo>
                <a:lnTo>
                  <a:pt x="56299" y="209397"/>
                </a:lnTo>
                <a:lnTo>
                  <a:pt x="75552" y="168897"/>
                </a:lnTo>
                <a:lnTo>
                  <a:pt x="101231" y="132600"/>
                </a:lnTo>
                <a:lnTo>
                  <a:pt x="132588" y="101244"/>
                </a:lnTo>
                <a:lnTo>
                  <a:pt x="168897" y="75565"/>
                </a:lnTo>
                <a:lnTo>
                  <a:pt x="209397" y="56299"/>
                </a:lnTo>
                <a:lnTo>
                  <a:pt x="253352" y="44208"/>
                </a:lnTo>
                <a:lnTo>
                  <a:pt x="300037" y="40005"/>
                </a:lnTo>
                <a:lnTo>
                  <a:pt x="346710" y="44208"/>
                </a:lnTo>
                <a:lnTo>
                  <a:pt x="390677" y="56299"/>
                </a:lnTo>
                <a:lnTo>
                  <a:pt x="431177" y="75565"/>
                </a:lnTo>
                <a:lnTo>
                  <a:pt x="467474" y="101244"/>
                </a:lnTo>
                <a:lnTo>
                  <a:pt x="498830" y="132600"/>
                </a:lnTo>
                <a:lnTo>
                  <a:pt x="524510" y="168897"/>
                </a:lnTo>
                <a:lnTo>
                  <a:pt x="543775" y="209397"/>
                </a:lnTo>
                <a:lnTo>
                  <a:pt x="555866" y="253365"/>
                </a:lnTo>
                <a:lnTo>
                  <a:pt x="560070" y="300037"/>
                </a:lnTo>
                <a:lnTo>
                  <a:pt x="560070" y="151879"/>
                </a:lnTo>
                <a:lnTo>
                  <a:pt x="512089" y="87985"/>
                </a:lnTo>
                <a:lnTo>
                  <a:pt x="477113" y="57975"/>
                </a:lnTo>
                <a:lnTo>
                  <a:pt x="437807" y="33540"/>
                </a:lnTo>
                <a:lnTo>
                  <a:pt x="394766" y="15328"/>
                </a:lnTo>
                <a:lnTo>
                  <a:pt x="348640" y="3937"/>
                </a:lnTo>
                <a:lnTo>
                  <a:pt x="300037" y="0"/>
                </a:lnTo>
                <a:lnTo>
                  <a:pt x="251434" y="3937"/>
                </a:lnTo>
                <a:lnTo>
                  <a:pt x="205308" y="15328"/>
                </a:lnTo>
                <a:lnTo>
                  <a:pt x="162267" y="33540"/>
                </a:lnTo>
                <a:lnTo>
                  <a:pt x="122948" y="57975"/>
                </a:lnTo>
                <a:lnTo>
                  <a:pt x="87972" y="87985"/>
                </a:lnTo>
                <a:lnTo>
                  <a:pt x="57962" y="122961"/>
                </a:lnTo>
                <a:lnTo>
                  <a:pt x="33540" y="162280"/>
                </a:lnTo>
                <a:lnTo>
                  <a:pt x="15316" y="205308"/>
                </a:lnTo>
                <a:lnTo>
                  <a:pt x="3937" y="251434"/>
                </a:lnTo>
                <a:lnTo>
                  <a:pt x="0" y="300037"/>
                </a:lnTo>
                <a:lnTo>
                  <a:pt x="3937" y="348640"/>
                </a:lnTo>
                <a:lnTo>
                  <a:pt x="15316" y="394779"/>
                </a:lnTo>
                <a:lnTo>
                  <a:pt x="33540" y="437807"/>
                </a:lnTo>
                <a:lnTo>
                  <a:pt x="57962" y="477126"/>
                </a:lnTo>
                <a:lnTo>
                  <a:pt x="87972" y="512102"/>
                </a:lnTo>
                <a:lnTo>
                  <a:pt x="122948" y="542112"/>
                </a:lnTo>
                <a:lnTo>
                  <a:pt x="162267" y="566534"/>
                </a:lnTo>
                <a:lnTo>
                  <a:pt x="205308" y="584758"/>
                </a:lnTo>
                <a:lnTo>
                  <a:pt x="251434" y="596150"/>
                </a:lnTo>
                <a:lnTo>
                  <a:pt x="300037" y="600075"/>
                </a:lnTo>
                <a:lnTo>
                  <a:pt x="348640" y="596150"/>
                </a:lnTo>
                <a:lnTo>
                  <a:pt x="394766" y="584758"/>
                </a:lnTo>
                <a:lnTo>
                  <a:pt x="437807" y="566534"/>
                </a:lnTo>
                <a:lnTo>
                  <a:pt x="448208" y="560070"/>
                </a:lnTo>
                <a:lnTo>
                  <a:pt x="477113" y="542112"/>
                </a:lnTo>
                <a:lnTo>
                  <a:pt x="512089" y="512102"/>
                </a:lnTo>
                <a:lnTo>
                  <a:pt x="542112" y="477126"/>
                </a:lnTo>
                <a:lnTo>
                  <a:pt x="566534" y="437807"/>
                </a:lnTo>
                <a:lnTo>
                  <a:pt x="584746" y="394779"/>
                </a:lnTo>
                <a:lnTo>
                  <a:pt x="596138" y="348640"/>
                </a:lnTo>
                <a:lnTo>
                  <a:pt x="600075" y="300037"/>
                </a:lnTo>
                <a:close/>
              </a:path>
            </a:pathLst>
          </a:custGeom>
          <a:solidFill>
            <a:srgbClr val="084B6E"/>
          </a:solidFill>
        </p:spPr>
        <p:txBody>
          <a:bodyPr wrap="square" lIns="0" tIns="0" rIns="0" bIns="0" rtlCol="0"/>
          <a:lstStyle/>
          <a:p>
            <a:endParaRPr/>
          </a:p>
        </p:txBody>
      </p:sp>
      <p:sp>
        <p:nvSpPr>
          <p:cNvPr id="11" name="object 11"/>
          <p:cNvSpPr/>
          <p:nvPr/>
        </p:nvSpPr>
        <p:spPr>
          <a:xfrm>
            <a:off x="1259052" y="1225269"/>
            <a:ext cx="596900" cy="600075"/>
          </a:xfrm>
          <a:custGeom>
            <a:avLst/>
            <a:gdLst/>
            <a:ahLst/>
            <a:cxnLst/>
            <a:rect l="l" t="t" r="r" b="b"/>
            <a:pathLst>
              <a:path w="596900" h="600075">
                <a:moveTo>
                  <a:pt x="365074" y="180708"/>
                </a:moveTo>
                <a:lnTo>
                  <a:pt x="363613" y="173177"/>
                </a:lnTo>
                <a:lnTo>
                  <a:pt x="359219" y="166560"/>
                </a:lnTo>
                <a:lnTo>
                  <a:pt x="352602" y="162166"/>
                </a:lnTo>
                <a:lnTo>
                  <a:pt x="345071" y="160705"/>
                </a:lnTo>
                <a:lnTo>
                  <a:pt x="337540" y="162166"/>
                </a:lnTo>
                <a:lnTo>
                  <a:pt x="330923" y="166560"/>
                </a:lnTo>
                <a:lnTo>
                  <a:pt x="211582" y="285889"/>
                </a:lnTo>
                <a:lnTo>
                  <a:pt x="207187" y="292519"/>
                </a:lnTo>
                <a:lnTo>
                  <a:pt x="205727" y="300037"/>
                </a:lnTo>
                <a:lnTo>
                  <a:pt x="207187" y="307568"/>
                </a:lnTo>
                <a:lnTo>
                  <a:pt x="211582" y="314185"/>
                </a:lnTo>
                <a:lnTo>
                  <a:pt x="334835" y="437426"/>
                </a:lnTo>
                <a:lnTo>
                  <a:pt x="339953" y="439381"/>
                </a:lnTo>
                <a:lnTo>
                  <a:pt x="350189" y="439381"/>
                </a:lnTo>
                <a:lnTo>
                  <a:pt x="355307" y="437426"/>
                </a:lnTo>
                <a:lnTo>
                  <a:pt x="359219" y="433527"/>
                </a:lnTo>
                <a:lnTo>
                  <a:pt x="363613" y="426910"/>
                </a:lnTo>
                <a:lnTo>
                  <a:pt x="365074" y="419379"/>
                </a:lnTo>
                <a:lnTo>
                  <a:pt x="363613" y="411861"/>
                </a:lnTo>
                <a:lnTo>
                  <a:pt x="359219" y="405244"/>
                </a:lnTo>
                <a:lnTo>
                  <a:pt x="254025" y="300037"/>
                </a:lnTo>
                <a:lnTo>
                  <a:pt x="359219" y="194843"/>
                </a:lnTo>
                <a:lnTo>
                  <a:pt x="363613" y="188226"/>
                </a:lnTo>
                <a:lnTo>
                  <a:pt x="365074" y="180708"/>
                </a:lnTo>
                <a:close/>
              </a:path>
              <a:path w="596900" h="600075">
                <a:moveTo>
                  <a:pt x="596646" y="257746"/>
                </a:moveTo>
                <a:lnTo>
                  <a:pt x="596138" y="251434"/>
                </a:lnTo>
                <a:lnTo>
                  <a:pt x="584746" y="205308"/>
                </a:lnTo>
                <a:lnTo>
                  <a:pt x="566534" y="162280"/>
                </a:lnTo>
                <a:lnTo>
                  <a:pt x="560070" y="151879"/>
                </a:lnTo>
                <a:lnTo>
                  <a:pt x="560070" y="300037"/>
                </a:lnTo>
                <a:lnTo>
                  <a:pt x="555866" y="346722"/>
                </a:lnTo>
                <a:lnTo>
                  <a:pt x="543775" y="390677"/>
                </a:lnTo>
                <a:lnTo>
                  <a:pt x="524510" y="431177"/>
                </a:lnTo>
                <a:lnTo>
                  <a:pt x="498830" y="467487"/>
                </a:lnTo>
                <a:lnTo>
                  <a:pt x="467474" y="498843"/>
                </a:lnTo>
                <a:lnTo>
                  <a:pt x="431177" y="524522"/>
                </a:lnTo>
                <a:lnTo>
                  <a:pt x="390677" y="543775"/>
                </a:lnTo>
                <a:lnTo>
                  <a:pt x="346710" y="555879"/>
                </a:lnTo>
                <a:lnTo>
                  <a:pt x="300037" y="560070"/>
                </a:lnTo>
                <a:lnTo>
                  <a:pt x="253352" y="555879"/>
                </a:lnTo>
                <a:lnTo>
                  <a:pt x="209397" y="543775"/>
                </a:lnTo>
                <a:lnTo>
                  <a:pt x="168897" y="524522"/>
                </a:lnTo>
                <a:lnTo>
                  <a:pt x="132588" y="498843"/>
                </a:lnTo>
                <a:lnTo>
                  <a:pt x="101231" y="467487"/>
                </a:lnTo>
                <a:lnTo>
                  <a:pt x="75552" y="431177"/>
                </a:lnTo>
                <a:lnTo>
                  <a:pt x="56299" y="390677"/>
                </a:lnTo>
                <a:lnTo>
                  <a:pt x="44196" y="346722"/>
                </a:lnTo>
                <a:lnTo>
                  <a:pt x="40005" y="300037"/>
                </a:lnTo>
                <a:lnTo>
                  <a:pt x="44196" y="253365"/>
                </a:lnTo>
                <a:lnTo>
                  <a:pt x="56299" y="209397"/>
                </a:lnTo>
                <a:lnTo>
                  <a:pt x="75552" y="168897"/>
                </a:lnTo>
                <a:lnTo>
                  <a:pt x="101231" y="132600"/>
                </a:lnTo>
                <a:lnTo>
                  <a:pt x="132588" y="101244"/>
                </a:lnTo>
                <a:lnTo>
                  <a:pt x="168897" y="75565"/>
                </a:lnTo>
                <a:lnTo>
                  <a:pt x="209397" y="56299"/>
                </a:lnTo>
                <a:lnTo>
                  <a:pt x="253352" y="44208"/>
                </a:lnTo>
                <a:lnTo>
                  <a:pt x="300037" y="40005"/>
                </a:lnTo>
                <a:lnTo>
                  <a:pt x="346710" y="44208"/>
                </a:lnTo>
                <a:lnTo>
                  <a:pt x="390677" y="56299"/>
                </a:lnTo>
                <a:lnTo>
                  <a:pt x="431177" y="75565"/>
                </a:lnTo>
                <a:lnTo>
                  <a:pt x="467474" y="101244"/>
                </a:lnTo>
                <a:lnTo>
                  <a:pt x="498830" y="132600"/>
                </a:lnTo>
                <a:lnTo>
                  <a:pt x="524510" y="168897"/>
                </a:lnTo>
                <a:lnTo>
                  <a:pt x="543775" y="209397"/>
                </a:lnTo>
                <a:lnTo>
                  <a:pt x="555866" y="253365"/>
                </a:lnTo>
                <a:lnTo>
                  <a:pt x="560070" y="300037"/>
                </a:lnTo>
                <a:lnTo>
                  <a:pt x="560070" y="151879"/>
                </a:lnTo>
                <a:lnTo>
                  <a:pt x="512089" y="87985"/>
                </a:lnTo>
                <a:lnTo>
                  <a:pt x="477113" y="57975"/>
                </a:lnTo>
                <a:lnTo>
                  <a:pt x="437807" y="33540"/>
                </a:lnTo>
                <a:lnTo>
                  <a:pt x="394766" y="15328"/>
                </a:lnTo>
                <a:lnTo>
                  <a:pt x="348640" y="3937"/>
                </a:lnTo>
                <a:lnTo>
                  <a:pt x="300037" y="0"/>
                </a:lnTo>
                <a:lnTo>
                  <a:pt x="251434" y="3937"/>
                </a:lnTo>
                <a:lnTo>
                  <a:pt x="205295" y="15328"/>
                </a:lnTo>
                <a:lnTo>
                  <a:pt x="162267" y="33540"/>
                </a:lnTo>
                <a:lnTo>
                  <a:pt x="122948" y="57975"/>
                </a:lnTo>
                <a:lnTo>
                  <a:pt x="87972" y="87985"/>
                </a:lnTo>
                <a:lnTo>
                  <a:pt x="57962" y="122961"/>
                </a:lnTo>
                <a:lnTo>
                  <a:pt x="33540" y="162280"/>
                </a:lnTo>
                <a:lnTo>
                  <a:pt x="15316" y="205308"/>
                </a:lnTo>
                <a:lnTo>
                  <a:pt x="3924" y="251434"/>
                </a:lnTo>
                <a:lnTo>
                  <a:pt x="0" y="300037"/>
                </a:lnTo>
                <a:lnTo>
                  <a:pt x="3924" y="348640"/>
                </a:lnTo>
                <a:lnTo>
                  <a:pt x="15316" y="394779"/>
                </a:lnTo>
                <a:lnTo>
                  <a:pt x="33540" y="437807"/>
                </a:lnTo>
                <a:lnTo>
                  <a:pt x="57962" y="477126"/>
                </a:lnTo>
                <a:lnTo>
                  <a:pt x="87972" y="512102"/>
                </a:lnTo>
                <a:lnTo>
                  <a:pt x="122948" y="542112"/>
                </a:lnTo>
                <a:lnTo>
                  <a:pt x="162267" y="566534"/>
                </a:lnTo>
                <a:lnTo>
                  <a:pt x="205295" y="584758"/>
                </a:lnTo>
                <a:lnTo>
                  <a:pt x="251434" y="596150"/>
                </a:lnTo>
                <a:lnTo>
                  <a:pt x="300037" y="600075"/>
                </a:lnTo>
                <a:lnTo>
                  <a:pt x="348640" y="596150"/>
                </a:lnTo>
                <a:lnTo>
                  <a:pt x="394766" y="584758"/>
                </a:lnTo>
                <a:lnTo>
                  <a:pt x="437807" y="566534"/>
                </a:lnTo>
                <a:lnTo>
                  <a:pt x="477113" y="542112"/>
                </a:lnTo>
                <a:lnTo>
                  <a:pt x="512089" y="512102"/>
                </a:lnTo>
                <a:lnTo>
                  <a:pt x="542099" y="477126"/>
                </a:lnTo>
                <a:lnTo>
                  <a:pt x="566534" y="437807"/>
                </a:lnTo>
                <a:lnTo>
                  <a:pt x="584746" y="394779"/>
                </a:lnTo>
                <a:lnTo>
                  <a:pt x="596138" y="348640"/>
                </a:lnTo>
                <a:lnTo>
                  <a:pt x="596646" y="342328"/>
                </a:lnTo>
                <a:lnTo>
                  <a:pt x="596646" y="257746"/>
                </a:lnTo>
                <a:close/>
              </a:path>
            </a:pathLst>
          </a:custGeom>
          <a:solidFill>
            <a:srgbClr val="084B6E"/>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8" y="0"/>
            <a:ext cx="18287998" cy="10286999"/>
          </a:xfrm>
          <a:prstGeom prst="rect">
            <a:avLst/>
          </a:prstGeom>
        </p:spPr>
      </p:pic>
      <p:sp>
        <p:nvSpPr>
          <p:cNvPr id="11" name="object 11"/>
          <p:cNvSpPr txBox="1">
            <a:spLocks noGrp="1"/>
          </p:cNvSpPr>
          <p:nvPr>
            <p:ph type="title"/>
          </p:nvPr>
        </p:nvSpPr>
        <p:spPr>
          <a:xfrm>
            <a:off x="1981200" y="729875"/>
            <a:ext cx="7162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All Garments</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87CC3B51-29DD-4E62-BE14-6A864AB9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766" y="1578490"/>
            <a:ext cx="14250034" cy="8015644"/>
          </a:xfrm>
          <a:prstGeom prst="rect">
            <a:avLst/>
          </a:prstGeom>
        </p:spPr>
      </p:pic>
    </p:spTree>
    <p:extLst>
      <p:ext uri="{BB962C8B-B14F-4D97-AF65-F5344CB8AC3E}">
        <p14:creationId xmlns:p14="http://schemas.microsoft.com/office/powerpoint/2010/main" val="3831140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8" y="0"/>
            <a:ext cx="18287998" cy="10286999"/>
          </a:xfrm>
          <a:prstGeom prst="rect">
            <a:avLst/>
          </a:prstGeom>
        </p:spPr>
      </p:pic>
      <p:sp>
        <p:nvSpPr>
          <p:cNvPr id="11" name="object 11"/>
          <p:cNvSpPr txBox="1">
            <a:spLocks noGrp="1"/>
          </p:cNvSpPr>
          <p:nvPr>
            <p:ph type="title"/>
          </p:nvPr>
        </p:nvSpPr>
        <p:spPr>
          <a:xfrm>
            <a:off x="1981200" y="729875"/>
            <a:ext cx="7162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All Orders</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98D20BCE-78A4-69B4-82E8-14E7959DF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166" y="1649466"/>
            <a:ext cx="14097634" cy="7929919"/>
          </a:xfrm>
          <a:prstGeom prst="rect">
            <a:avLst/>
          </a:prstGeom>
        </p:spPr>
      </p:pic>
    </p:spTree>
    <p:extLst>
      <p:ext uri="{BB962C8B-B14F-4D97-AF65-F5344CB8AC3E}">
        <p14:creationId xmlns:p14="http://schemas.microsoft.com/office/powerpoint/2010/main" val="400872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8" y="0"/>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Client Side :- Registration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688F01C1-7C95-9E84-E0CB-40015F63A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856113"/>
            <a:ext cx="13640434" cy="7672744"/>
          </a:xfrm>
          <a:prstGeom prst="rect">
            <a:avLst/>
          </a:prstGeom>
        </p:spPr>
      </p:pic>
    </p:spTree>
    <p:extLst>
      <p:ext uri="{BB962C8B-B14F-4D97-AF65-F5344CB8AC3E}">
        <p14:creationId xmlns:p14="http://schemas.microsoft.com/office/powerpoint/2010/main" val="232263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Login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680B7BA3-58A1-027F-26E5-90327944F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882" y="1823220"/>
            <a:ext cx="13869034" cy="7801331"/>
          </a:xfrm>
          <a:prstGeom prst="rect">
            <a:avLst/>
          </a:prstGeom>
        </p:spPr>
      </p:pic>
    </p:spTree>
    <p:extLst>
      <p:ext uri="{BB962C8B-B14F-4D97-AF65-F5344CB8AC3E}">
        <p14:creationId xmlns:p14="http://schemas.microsoft.com/office/powerpoint/2010/main" val="257921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Home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BEC04A99-F40B-364D-E474-9B6D8AC02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638300"/>
            <a:ext cx="14326234" cy="8058506"/>
          </a:xfrm>
          <a:prstGeom prst="rect">
            <a:avLst/>
          </a:prstGeom>
        </p:spPr>
      </p:pic>
    </p:spTree>
    <p:extLst>
      <p:ext uri="{BB962C8B-B14F-4D97-AF65-F5344CB8AC3E}">
        <p14:creationId xmlns:p14="http://schemas.microsoft.com/office/powerpoint/2010/main" val="889480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Home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43463A57-9B66-47B1-77BE-94436C7F9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565" y="1638300"/>
            <a:ext cx="14631668" cy="8230313"/>
          </a:xfrm>
          <a:prstGeom prst="rect">
            <a:avLst/>
          </a:prstGeom>
        </p:spPr>
      </p:pic>
    </p:spTree>
    <p:extLst>
      <p:ext uri="{BB962C8B-B14F-4D97-AF65-F5344CB8AC3E}">
        <p14:creationId xmlns:p14="http://schemas.microsoft.com/office/powerpoint/2010/main" val="121298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Home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03C26FDC-6F78-4FA5-E71F-99AE17A52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97" y="1562100"/>
            <a:ext cx="14631668" cy="8230313"/>
          </a:xfrm>
          <a:prstGeom prst="rect">
            <a:avLst/>
          </a:prstGeom>
        </p:spPr>
      </p:pic>
    </p:spTree>
    <p:extLst>
      <p:ext uri="{BB962C8B-B14F-4D97-AF65-F5344CB8AC3E}">
        <p14:creationId xmlns:p14="http://schemas.microsoft.com/office/powerpoint/2010/main" val="325121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Home Page</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03C26FDC-6F78-4FA5-E71F-99AE17A52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697" y="1562100"/>
            <a:ext cx="14631668" cy="8230313"/>
          </a:xfrm>
          <a:prstGeom prst="rect">
            <a:avLst/>
          </a:prstGeom>
        </p:spPr>
      </p:pic>
    </p:spTree>
    <p:extLst>
      <p:ext uri="{BB962C8B-B14F-4D97-AF65-F5344CB8AC3E}">
        <p14:creationId xmlns:p14="http://schemas.microsoft.com/office/powerpoint/2010/main" val="428575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Born Baby Wear</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CD5446D8-D2AD-4883-D58E-9955B9D85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75620"/>
            <a:ext cx="14255726" cy="8018845"/>
          </a:xfrm>
          <a:prstGeom prst="rect">
            <a:avLst/>
          </a:prstGeom>
        </p:spPr>
      </p:pic>
    </p:spTree>
    <p:extLst>
      <p:ext uri="{BB962C8B-B14F-4D97-AF65-F5344CB8AC3E}">
        <p14:creationId xmlns:p14="http://schemas.microsoft.com/office/powerpoint/2010/main" val="48064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Kids Wear</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7BB67F56-154F-240D-AA0C-8705A07FA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62100"/>
            <a:ext cx="14631668" cy="8230313"/>
          </a:xfrm>
          <a:prstGeom prst="rect">
            <a:avLst/>
          </a:prstGeom>
        </p:spPr>
      </p:pic>
    </p:spTree>
    <p:extLst>
      <p:ext uri="{BB962C8B-B14F-4D97-AF65-F5344CB8AC3E}">
        <p14:creationId xmlns:p14="http://schemas.microsoft.com/office/powerpoint/2010/main" val="113926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grpSp>
        <p:nvGrpSpPr>
          <p:cNvPr id="3" name="object 3"/>
          <p:cNvGrpSpPr/>
          <p:nvPr/>
        </p:nvGrpSpPr>
        <p:grpSpPr>
          <a:xfrm>
            <a:off x="4267200" y="1327321"/>
            <a:ext cx="7172325" cy="7439025"/>
            <a:chOff x="3865324" y="1345967"/>
            <a:chExt cx="7172325" cy="7439025"/>
          </a:xfrm>
        </p:grpSpPr>
        <p:pic>
          <p:nvPicPr>
            <p:cNvPr id="4" name="object 4"/>
            <p:cNvPicPr/>
            <p:nvPr/>
          </p:nvPicPr>
          <p:blipFill>
            <a:blip r:embed="rId3" cstate="print"/>
            <a:stretch>
              <a:fillRect/>
            </a:stretch>
          </p:blipFill>
          <p:spPr>
            <a:xfrm>
              <a:off x="3865324" y="1345967"/>
              <a:ext cx="7151569" cy="7424421"/>
            </a:xfrm>
            <a:prstGeom prst="rect">
              <a:avLst/>
            </a:prstGeom>
          </p:spPr>
        </p:pic>
        <p:sp>
          <p:nvSpPr>
            <p:cNvPr id="5" name="object 5"/>
            <p:cNvSpPr/>
            <p:nvPr/>
          </p:nvSpPr>
          <p:spPr>
            <a:xfrm>
              <a:off x="3885553" y="1420899"/>
              <a:ext cx="7132955" cy="7345045"/>
            </a:xfrm>
            <a:custGeom>
              <a:avLst/>
              <a:gdLst/>
              <a:ahLst/>
              <a:cxnLst/>
              <a:rect l="l" t="t" r="r" b="b"/>
              <a:pathLst>
                <a:path w="7132955" h="7345045">
                  <a:moveTo>
                    <a:pt x="7088987" y="0"/>
                  </a:moveTo>
                  <a:lnTo>
                    <a:pt x="7112604" y="37116"/>
                  </a:lnTo>
                  <a:lnTo>
                    <a:pt x="7127655" y="79192"/>
                  </a:lnTo>
                  <a:lnTo>
                    <a:pt x="7132939" y="125027"/>
                  </a:lnTo>
                  <a:lnTo>
                    <a:pt x="7132939" y="7145082"/>
                  </a:lnTo>
                  <a:lnTo>
                    <a:pt x="7127655" y="7190918"/>
                  </a:lnTo>
                  <a:lnTo>
                    <a:pt x="7112604" y="7232993"/>
                  </a:lnTo>
                  <a:lnTo>
                    <a:pt x="7088987" y="7270110"/>
                  </a:lnTo>
                  <a:lnTo>
                    <a:pt x="7058004" y="7301067"/>
                  </a:lnTo>
                  <a:lnTo>
                    <a:pt x="7020857" y="7324665"/>
                  </a:lnTo>
                  <a:lnTo>
                    <a:pt x="6978746" y="7339703"/>
                  </a:lnTo>
                  <a:lnTo>
                    <a:pt x="6932872" y="7344983"/>
                  </a:lnTo>
                  <a:lnTo>
                    <a:pt x="179731" y="7344983"/>
                  </a:lnTo>
                  <a:lnTo>
                    <a:pt x="133858" y="7339703"/>
                  </a:lnTo>
                  <a:lnTo>
                    <a:pt x="91747" y="7324665"/>
                  </a:lnTo>
                  <a:lnTo>
                    <a:pt x="54600" y="7301067"/>
                  </a:lnTo>
                  <a:lnTo>
                    <a:pt x="23617" y="7270110"/>
                  </a:lnTo>
                  <a:lnTo>
                    <a:pt x="0" y="7232994"/>
                  </a:lnTo>
                </a:path>
              </a:pathLst>
            </a:custGeom>
            <a:ln w="38093">
              <a:solidFill>
                <a:srgbClr val="084B6E"/>
              </a:solidFill>
            </a:ln>
          </p:spPr>
          <p:txBody>
            <a:bodyPr wrap="square" lIns="0" tIns="0" rIns="0" bIns="0" rtlCol="0"/>
            <a:lstStyle/>
            <a:p>
              <a:endParaRPr/>
            </a:p>
          </p:txBody>
        </p:sp>
        <p:sp>
          <p:nvSpPr>
            <p:cNvPr id="6" name="object 6"/>
            <p:cNvSpPr/>
            <p:nvPr/>
          </p:nvSpPr>
          <p:spPr>
            <a:xfrm>
              <a:off x="9455810" y="1688337"/>
              <a:ext cx="1240790" cy="294640"/>
            </a:xfrm>
            <a:custGeom>
              <a:avLst/>
              <a:gdLst/>
              <a:ahLst/>
              <a:cxnLst/>
              <a:rect l="l" t="t" r="r" b="b"/>
              <a:pathLst>
                <a:path w="1240790" h="294639">
                  <a:moveTo>
                    <a:pt x="294106" y="147053"/>
                  </a:moveTo>
                  <a:lnTo>
                    <a:pt x="286613" y="100584"/>
                  </a:lnTo>
                  <a:lnTo>
                    <a:pt x="265734" y="60210"/>
                  </a:lnTo>
                  <a:lnTo>
                    <a:pt x="233908" y="28384"/>
                  </a:lnTo>
                  <a:lnTo>
                    <a:pt x="193535" y="7505"/>
                  </a:lnTo>
                  <a:lnTo>
                    <a:pt x="147053" y="0"/>
                  </a:lnTo>
                  <a:lnTo>
                    <a:pt x="100571" y="7505"/>
                  </a:lnTo>
                  <a:lnTo>
                    <a:pt x="60198" y="28384"/>
                  </a:lnTo>
                  <a:lnTo>
                    <a:pt x="28371" y="60210"/>
                  </a:lnTo>
                  <a:lnTo>
                    <a:pt x="7493" y="100584"/>
                  </a:lnTo>
                  <a:lnTo>
                    <a:pt x="0" y="147066"/>
                  </a:lnTo>
                  <a:lnTo>
                    <a:pt x="7493" y="193535"/>
                  </a:lnTo>
                  <a:lnTo>
                    <a:pt x="28371" y="233908"/>
                  </a:lnTo>
                  <a:lnTo>
                    <a:pt x="60198" y="265747"/>
                  </a:lnTo>
                  <a:lnTo>
                    <a:pt x="100571" y="286613"/>
                  </a:lnTo>
                  <a:lnTo>
                    <a:pt x="147053" y="294119"/>
                  </a:lnTo>
                  <a:lnTo>
                    <a:pt x="193535" y="286613"/>
                  </a:lnTo>
                  <a:lnTo>
                    <a:pt x="233908" y="265747"/>
                  </a:lnTo>
                  <a:lnTo>
                    <a:pt x="265734" y="233908"/>
                  </a:lnTo>
                  <a:lnTo>
                    <a:pt x="286613" y="193535"/>
                  </a:lnTo>
                  <a:lnTo>
                    <a:pt x="294106" y="147053"/>
                  </a:lnTo>
                  <a:close/>
                </a:path>
                <a:path w="1240790" h="294639">
                  <a:moveTo>
                    <a:pt x="769200" y="147066"/>
                  </a:moveTo>
                  <a:lnTo>
                    <a:pt x="761695" y="100584"/>
                  </a:lnTo>
                  <a:lnTo>
                    <a:pt x="740816" y="60210"/>
                  </a:lnTo>
                  <a:lnTo>
                    <a:pt x="708990" y="28384"/>
                  </a:lnTo>
                  <a:lnTo>
                    <a:pt x="668616" y="7505"/>
                  </a:lnTo>
                  <a:lnTo>
                    <a:pt x="622134" y="0"/>
                  </a:lnTo>
                  <a:lnTo>
                    <a:pt x="575665" y="7505"/>
                  </a:lnTo>
                  <a:lnTo>
                    <a:pt x="535292" y="28384"/>
                  </a:lnTo>
                  <a:lnTo>
                    <a:pt x="503453" y="60210"/>
                  </a:lnTo>
                  <a:lnTo>
                    <a:pt x="482587" y="100584"/>
                  </a:lnTo>
                  <a:lnTo>
                    <a:pt x="475081" y="147066"/>
                  </a:lnTo>
                  <a:lnTo>
                    <a:pt x="482587" y="193535"/>
                  </a:lnTo>
                  <a:lnTo>
                    <a:pt x="503453" y="233908"/>
                  </a:lnTo>
                  <a:lnTo>
                    <a:pt x="535292" y="265747"/>
                  </a:lnTo>
                  <a:lnTo>
                    <a:pt x="575665" y="286613"/>
                  </a:lnTo>
                  <a:lnTo>
                    <a:pt x="622147" y="294119"/>
                  </a:lnTo>
                  <a:lnTo>
                    <a:pt x="668616" y="286613"/>
                  </a:lnTo>
                  <a:lnTo>
                    <a:pt x="708990" y="265747"/>
                  </a:lnTo>
                  <a:lnTo>
                    <a:pt x="740816" y="233908"/>
                  </a:lnTo>
                  <a:lnTo>
                    <a:pt x="761695" y="193535"/>
                  </a:lnTo>
                  <a:lnTo>
                    <a:pt x="769200" y="147066"/>
                  </a:lnTo>
                  <a:close/>
                </a:path>
                <a:path w="1240790" h="294639">
                  <a:moveTo>
                    <a:pt x="1240421" y="147066"/>
                  </a:moveTo>
                  <a:lnTo>
                    <a:pt x="1232928" y="100584"/>
                  </a:lnTo>
                  <a:lnTo>
                    <a:pt x="1212049" y="60210"/>
                  </a:lnTo>
                  <a:lnTo>
                    <a:pt x="1180223" y="28384"/>
                  </a:lnTo>
                  <a:lnTo>
                    <a:pt x="1139850" y="7505"/>
                  </a:lnTo>
                  <a:lnTo>
                    <a:pt x="1093368" y="0"/>
                  </a:lnTo>
                  <a:lnTo>
                    <a:pt x="1046886" y="7505"/>
                  </a:lnTo>
                  <a:lnTo>
                    <a:pt x="1006525" y="28384"/>
                  </a:lnTo>
                  <a:lnTo>
                    <a:pt x="974686" y="60210"/>
                  </a:lnTo>
                  <a:lnTo>
                    <a:pt x="953808" y="100584"/>
                  </a:lnTo>
                  <a:lnTo>
                    <a:pt x="946315" y="147053"/>
                  </a:lnTo>
                  <a:lnTo>
                    <a:pt x="953808" y="193535"/>
                  </a:lnTo>
                  <a:lnTo>
                    <a:pt x="974686" y="233908"/>
                  </a:lnTo>
                  <a:lnTo>
                    <a:pt x="1006525" y="265747"/>
                  </a:lnTo>
                  <a:lnTo>
                    <a:pt x="1046886" y="286613"/>
                  </a:lnTo>
                  <a:lnTo>
                    <a:pt x="1093381" y="294119"/>
                  </a:lnTo>
                  <a:lnTo>
                    <a:pt x="1139850" y="286613"/>
                  </a:lnTo>
                  <a:lnTo>
                    <a:pt x="1180223" y="265747"/>
                  </a:lnTo>
                  <a:lnTo>
                    <a:pt x="1212049" y="233908"/>
                  </a:lnTo>
                  <a:lnTo>
                    <a:pt x="1232928" y="193535"/>
                  </a:lnTo>
                  <a:lnTo>
                    <a:pt x="1240421" y="147066"/>
                  </a:lnTo>
                  <a:close/>
                </a:path>
              </a:pathLst>
            </a:custGeom>
            <a:solidFill>
              <a:srgbClr val="084B6E"/>
            </a:solidFill>
          </p:spPr>
          <p:txBody>
            <a:bodyPr wrap="square" lIns="0" tIns="0" rIns="0" bIns="0" rtlCol="0"/>
            <a:lstStyle/>
            <a:p>
              <a:endParaRPr/>
            </a:p>
          </p:txBody>
        </p:sp>
      </p:grpSp>
      <p:sp>
        <p:nvSpPr>
          <p:cNvPr id="7" name="object 7"/>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8" name="object 8"/>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9" name="object 9"/>
          <p:cNvPicPr/>
          <p:nvPr/>
        </p:nvPicPr>
        <p:blipFill>
          <a:blip r:embed="rId4" cstate="print"/>
          <a:stretch>
            <a:fillRect/>
          </a:stretch>
        </p:blipFill>
        <p:spPr>
          <a:xfrm>
            <a:off x="3865218" y="8766346"/>
            <a:ext cx="7153274" cy="569890"/>
          </a:xfrm>
          <a:prstGeom prst="rect">
            <a:avLst/>
          </a:prstGeom>
        </p:spPr>
      </p:pic>
      <p:pic>
        <p:nvPicPr>
          <p:cNvPr id="14" name="object 14"/>
          <p:cNvPicPr/>
          <p:nvPr/>
        </p:nvPicPr>
        <p:blipFill>
          <a:blip r:embed="rId5" cstate="print"/>
          <a:stretch>
            <a:fillRect/>
          </a:stretch>
        </p:blipFill>
        <p:spPr>
          <a:xfrm>
            <a:off x="5438777" y="3899731"/>
            <a:ext cx="102538" cy="102538"/>
          </a:xfrm>
          <a:prstGeom prst="rect">
            <a:avLst/>
          </a:prstGeom>
        </p:spPr>
      </p:pic>
      <p:pic>
        <p:nvPicPr>
          <p:cNvPr id="15" name="object 15"/>
          <p:cNvPicPr/>
          <p:nvPr/>
        </p:nvPicPr>
        <p:blipFill>
          <a:blip r:embed="rId5" cstate="print"/>
          <a:stretch>
            <a:fillRect/>
          </a:stretch>
        </p:blipFill>
        <p:spPr>
          <a:xfrm>
            <a:off x="5438777" y="4432929"/>
            <a:ext cx="102538" cy="102538"/>
          </a:xfrm>
          <a:prstGeom prst="rect">
            <a:avLst/>
          </a:prstGeom>
        </p:spPr>
      </p:pic>
      <p:pic>
        <p:nvPicPr>
          <p:cNvPr id="16" name="object 16"/>
          <p:cNvPicPr/>
          <p:nvPr/>
        </p:nvPicPr>
        <p:blipFill>
          <a:blip r:embed="rId5" cstate="print"/>
          <a:stretch>
            <a:fillRect/>
          </a:stretch>
        </p:blipFill>
        <p:spPr>
          <a:xfrm>
            <a:off x="5438777" y="4966127"/>
            <a:ext cx="102538" cy="102537"/>
          </a:xfrm>
          <a:prstGeom prst="rect">
            <a:avLst/>
          </a:prstGeom>
        </p:spPr>
      </p:pic>
      <p:pic>
        <p:nvPicPr>
          <p:cNvPr id="17" name="object 17"/>
          <p:cNvPicPr/>
          <p:nvPr/>
        </p:nvPicPr>
        <p:blipFill>
          <a:blip r:embed="rId5" cstate="print"/>
          <a:stretch>
            <a:fillRect/>
          </a:stretch>
        </p:blipFill>
        <p:spPr>
          <a:xfrm>
            <a:off x="5438777" y="5499325"/>
            <a:ext cx="102538" cy="102537"/>
          </a:xfrm>
          <a:prstGeom prst="rect">
            <a:avLst/>
          </a:prstGeom>
        </p:spPr>
      </p:pic>
      <p:pic>
        <p:nvPicPr>
          <p:cNvPr id="18" name="object 18"/>
          <p:cNvPicPr/>
          <p:nvPr/>
        </p:nvPicPr>
        <p:blipFill>
          <a:blip r:embed="rId5" cstate="print"/>
          <a:stretch>
            <a:fillRect/>
          </a:stretch>
        </p:blipFill>
        <p:spPr>
          <a:xfrm>
            <a:off x="5438777" y="6032524"/>
            <a:ext cx="102538" cy="102537"/>
          </a:xfrm>
          <a:prstGeom prst="rect">
            <a:avLst/>
          </a:prstGeom>
        </p:spPr>
      </p:pic>
      <p:pic>
        <p:nvPicPr>
          <p:cNvPr id="19" name="object 19"/>
          <p:cNvPicPr/>
          <p:nvPr/>
        </p:nvPicPr>
        <p:blipFill>
          <a:blip r:embed="rId5" cstate="print"/>
          <a:stretch>
            <a:fillRect/>
          </a:stretch>
        </p:blipFill>
        <p:spPr>
          <a:xfrm>
            <a:off x="5438777" y="6565722"/>
            <a:ext cx="102538" cy="102537"/>
          </a:xfrm>
          <a:prstGeom prst="rect">
            <a:avLst/>
          </a:prstGeom>
        </p:spPr>
      </p:pic>
      <p:sp>
        <p:nvSpPr>
          <p:cNvPr id="22" name="object 22"/>
          <p:cNvSpPr txBox="1"/>
          <p:nvPr/>
        </p:nvSpPr>
        <p:spPr>
          <a:xfrm>
            <a:off x="5660004" y="3657036"/>
            <a:ext cx="3687870" cy="3791872"/>
          </a:xfrm>
          <a:prstGeom prst="rect">
            <a:avLst/>
          </a:prstGeom>
        </p:spPr>
        <p:txBody>
          <a:bodyPr vert="horz" wrap="square" lIns="0" tIns="12700" rIns="0" bIns="0" rtlCol="0">
            <a:spAutoFit/>
          </a:bodyPr>
          <a:lstStyle/>
          <a:p>
            <a:pPr marL="12700" marR="5080">
              <a:lnSpc>
                <a:spcPct val="139900"/>
              </a:lnSpc>
              <a:spcBef>
                <a:spcPts val="100"/>
              </a:spcBef>
            </a:pPr>
            <a:r>
              <a:rPr lang="en-IN" sz="2500" spc="-20" dirty="0">
                <a:solidFill>
                  <a:srgbClr val="084B6E"/>
                </a:solidFill>
                <a:latin typeface="Verdana"/>
                <a:cs typeface="Verdana"/>
              </a:rPr>
              <a:t>Introduction To Project</a:t>
            </a:r>
          </a:p>
          <a:p>
            <a:pPr marL="12700" marR="5080">
              <a:lnSpc>
                <a:spcPct val="139900"/>
              </a:lnSpc>
              <a:spcBef>
                <a:spcPts val="100"/>
              </a:spcBef>
            </a:pPr>
            <a:r>
              <a:rPr lang="en-IN" sz="2500" spc="-20" dirty="0">
                <a:solidFill>
                  <a:srgbClr val="084B6E"/>
                </a:solidFill>
                <a:latin typeface="Verdana"/>
                <a:cs typeface="Verdana"/>
              </a:rPr>
              <a:t>Technology Used</a:t>
            </a:r>
          </a:p>
          <a:p>
            <a:pPr marL="12700" marR="5080">
              <a:lnSpc>
                <a:spcPct val="139900"/>
              </a:lnSpc>
              <a:spcBef>
                <a:spcPts val="100"/>
              </a:spcBef>
            </a:pPr>
            <a:r>
              <a:rPr lang="en-IN" sz="2500" spc="-20" dirty="0">
                <a:solidFill>
                  <a:srgbClr val="084B6E"/>
                </a:solidFill>
                <a:latin typeface="Verdana"/>
                <a:cs typeface="Verdana"/>
              </a:rPr>
              <a:t>Screen Layout</a:t>
            </a:r>
          </a:p>
          <a:p>
            <a:pPr marL="12700" marR="5080">
              <a:lnSpc>
                <a:spcPct val="139900"/>
              </a:lnSpc>
              <a:spcBef>
                <a:spcPts val="100"/>
              </a:spcBef>
            </a:pPr>
            <a:r>
              <a:rPr lang="en-IN" sz="2500" spc="-20" dirty="0">
                <a:solidFill>
                  <a:srgbClr val="084B6E"/>
                </a:solidFill>
                <a:latin typeface="Verdana"/>
                <a:cs typeface="Verdana"/>
              </a:rPr>
              <a:t>E-R-Diagrams</a:t>
            </a:r>
          </a:p>
          <a:p>
            <a:pPr marL="12700" marR="5080">
              <a:lnSpc>
                <a:spcPct val="139900"/>
              </a:lnSpc>
              <a:spcBef>
                <a:spcPts val="100"/>
              </a:spcBef>
            </a:pPr>
            <a:r>
              <a:rPr lang="en-IN" sz="2500" spc="-20" dirty="0">
                <a:solidFill>
                  <a:srgbClr val="084B6E"/>
                </a:solidFill>
                <a:latin typeface="Verdana"/>
                <a:cs typeface="Verdana"/>
              </a:rPr>
              <a:t>Tables</a:t>
            </a:r>
          </a:p>
          <a:p>
            <a:pPr marL="12700" marR="5080">
              <a:lnSpc>
                <a:spcPct val="139900"/>
              </a:lnSpc>
              <a:spcBef>
                <a:spcPts val="100"/>
              </a:spcBef>
            </a:pPr>
            <a:r>
              <a:rPr lang="en-IN" sz="2500" spc="-20" dirty="0">
                <a:solidFill>
                  <a:srgbClr val="084B6E"/>
                </a:solidFill>
                <a:latin typeface="Verdana"/>
                <a:cs typeface="Verdana"/>
              </a:rPr>
              <a:t>Concluding &amp; Remark</a:t>
            </a:r>
          </a:p>
          <a:p>
            <a:pPr marL="12700" marR="5080">
              <a:lnSpc>
                <a:spcPct val="139900"/>
              </a:lnSpc>
              <a:spcBef>
                <a:spcPts val="100"/>
              </a:spcBef>
            </a:pPr>
            <a:r>
              <a:rPr lang="en-IN" sz="2500" spc="-20" dirty="0">
                <a:solidFill>
                  <a:srgbClr val="084B6E"/>
                </a:solidFill>
                <a:latin typeface="Verdana"/>
                <a:cs typeface="Verdana"/>
              </a:rPr>
              <a:t> </a:t>
            </a:r>
            <a:endParaRPr sz="2500" dirty="0">
              <a:latin typeface="Verdana"/>
              <a:cs typeface="Verdana"/>
            </a:endParaRPr>
          </a:p>
        </p:txBody>
      </p:sp>
      <p:sp>
        <p:nvSpPr>
          <p:cNvPr id="23" name="object 23"/>
          <p:cNvSpPr txBox="1">
            <a:spLocks noGrp="1"/>
          </p:cNvSpPr>
          <p:nvPr>
            <p:ph type="title"/>
          </p:nvPr>
        </p:nvSpPr>
        <p:spPr>
          <a:xfrm>
            <a:off x="5063769" y="2366807"/>
            <a:ext cx="3202940" cy="760095"/>
          </a:xfrm>
          <a:prstGeom prst="rect">
            <a:avLst/>
          </a:prstGeom>
        </p:spPr>
        <p:txBody>
          <a:bodyPr vert="horz" wrap="square" lIns="0" tIns="14604" rIns="0" bIns="0" rtlCol="0">
            <a:spAutoFit/>
          </a:bodyPr>
          <a:lstStyle/>
          <a:p>
            <a:pPr marL="12700">
              <a:lnSpc>
                <a:spcPct val="100000"/>
              </a:lnSpc>
              <a:spcBef>
                <a:spcPts val="114"/>
              </a:spcBef>
            </a:pPr>
            <a:r>
              <a:rPr lang="en-IN" sz="4800" spc="-114" dirty="0">
                <a:latin typeface="Arial"/>
                <a:cs typeface="Arial"/>
              </a:rPr>
              <a:t>Agenda</a:t>
            </a:r>
            <a:endParaRPr sz="4800" dirty="0">
              <a:latin typeface="Arial"/>
              <a:cs typeface="Arial"/>
            </a:endParaRPr>
          </a:p>
        </p:txBody>
      </p:sp>
      <p:pic>
        <p:nvPicPr>
          <p:cNvPr id="24" name="object 24"/>
          <p:cNvPicPr/>
          <p:nvPr/>
        </p:nvPicPr>
        <p:blipFill>
          <a:blip r:embed="rId6" cstate="print"/>
          <a:stretch>
            <a:fillRect/>
          </a:stretch>
        </p:blipFill>
        <p:spPr>
          <a:xfrm>
            <a:off x="9216750" y="8354728"/>
            <a:ext cx="5819774" cy="4667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err="1"/>
              <a:t>Mens</a:t>
            </a:r>
            <a:r>
              <a:rPr lang="en-IN" sz="4000" spc="135" dirty="0"/>
              <a:t> Wear</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6E378B34-A495-74A1-4B38-F4CD9E5D0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565" y="1638300"/>
            <a:ext cx="14631668" cy="8230313"/>
          </a:xfrm>
          <a:prstGeom prst="rect">
            <a:avLst/>
          </a:prstGeom>
        </p:spPr>
      </p:pic>
    </p:spTree>
    <p:extLst>
      <p:ext uri="{BB962C8B-B14F-4D97-AF65-F5344CB8AC3E}">
        <p14:creationId xmlns:p14="http://schemas.microsoft.com/office/powerpoint/2010/main" val="4200834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err="1"/>
              <a:t>Womens</a:t>
            </a:r>
            <a:r>
              <a:rPr lang="en-IN" sz="4000" spc="135" dirty="0"/>
              <a:t> Wear</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78D15A71-BB0D-9DA1-437E-F3B799BE3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658" y="1562100"/>
            <a:ext cx="14631668" cy="8230313"/>
          </a:xfrm>
          <a:prstGeom prst="rect">
            <a:avLst/>
          </a:prstGeom>
        </p:spPr>
      </p:pic>
    </p:spTree>
    <p:extLst>
      <p:ext uri="{BB962C8B-B14F-4D97-AF65-F5344CB8AC3E}">
        <p14:creationId xmlns:p14="http://schemas.microsoft.com/office/powerpoint/2010/main" val="211642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90" y="1"/>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Product Detail</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9627F368-3E60-0228-C436-0FDDA23F3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323" y="1638300"/>
            <a:ext cx="14631668" cy="8230313"/>
          </a:xfrm>
          <a:prstGeom prst="rect">
            <a:avLst/>
          </a:prstGeom>
        </p:spPr>
      </p:pic>
    </p:spTree>
    <p:extLst>
      <p:ext uri="{BB962C8B-B14F-4D97-AF65-F5344CB8AC3E}">
        <p14:creationId xmlns:p14="http://schemas.microsoft.com/office/powerpoint/2010/main" val="3402399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Cart</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50CC688E-9919-2F96-C8CD-355A250E2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638300"/>
            <a:ext cx="14631668" cy="8230313"/>
          </a:xfrm>
          <a:prstGeom prst="rect">
            <a:avLst/>
          </a:prstGeom>
        </p:spPr>
      </p:pic>
    </p:spTree>
    <p:extLst>
      <p:ext uri="{BB962C8B-B14F-4D97-AF65-F5344CB8AC3E}">
        <p14:creationId xmlns:p14="http://schemas.microsoft.com/office/powerpoint/2010/main" val="3734512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33185"/>
            <a:ext cx="18287998" cy="10286999"/>
          </a:xfrm>
          <a:prstGeom prst="rect">
            <a:avLst/>
          </a:prstGeom>
        </p:spPr>
      </p:pic>
      <p:sp>
        <p:nvSpPr>
          <p:cNvPr id="11" name="object 11"/>
          <p:cNvSpPr txBox="1">
            <a:spLocks noGrp="1"/>
          </p:cNvSpPr>
          <p:nvPr>
            <p:ph type="title"/>
          </p:nvPr>
        </p:nvSpPr>
        <p:spPr>
          <a:xfrm>
            <a:off x="1981200" y="729875"/>
            <a:ext cx="10591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Payment Gateway</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8D54F036-3F2E-0E5E-DFBC-239922FF2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166" y="1562100"/>
            <a:ext cx="14631668" cy="8230313"/>
          </a:xfrm>
          <a:prstGeom prst="rect">
            <a:avLst/>
          </a:prstGeom>
        </p:spPr>
      </p:pic>
    </p:spTree>
    <p:extLst>
      <p:ext uri="{BB962C8B-B14F-4D97-AF65-F5344CB8AC3E}">
        <p14:creationId xmlns:p14="http://schemas.microsoft.com/office/powerpoint/2010/main" val="3503248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9242691" cy="615553"/>
          </a:xfrm>
        </p:spPr>
        <p:txBody>
          <a:bodyPr/>
          <a:lstStyle/>
          <a:p>
            <a:pPr marL="571500" indent="-571500">
              <a:buFont typeface="Wingdings" panose="05000000000000000000" pitchFamily="2" charset="2"/>
              <a:buChar char="Ø"/>
            </a:pPr>
            <a:r>
              <a:rPr lang="en-IN" sz="4000" dirty="0"/>
              <a:t>Admin use case diagram</a:t>
            </a:r>
          </a:p>
        </p:txBody>
      </p:sp>
      <p:pic>
        <p:nvPicPr>
          <p:cNvPr id="5" name="Picture 4">
            <a:extLst>
              <a:ext uri="{FF2B5EF4-FFF2-40B4-BE49-F238E27FC236}">
                <a16:creationId xmlns:a16="http://schemas.microsoft.com/office/drawing/2014/main" id="{49C126AA-3768-79BC-F056-0853034A04A7}"/>
              </a:ext>
            </a:extLst>
          </p:cNvPr>
          <p:cNvPicPr/>
          <p:nvPr/>
        </p:nvPicPr>
        <p:blipFill>
          <a:blip r:embed="rId2"/>
          <a:stretch>
            <a:fillRect/>
          </a:stretch>
        </p:blipFill>
        <p:spPr>
          <a:xfrm>
            <a:off x="3429000" y="2019300"/>
            <a:ext cx="11277600" cy="7315200"/>
          </a:xfrm>
          <a:prstGeom prst="rect">
            <a:avLst/>
          </a:prstGeom>
        </p:spPr>
      </p:pic>
    </p:spTree>
    <p:extLst>
      <p:ext uri="{BB962C8B-B14F-4D97-AF65-F5344CB8AC3E}">
        <p14:creationId xmlns:p14="http://schemas.microsoft.com/office/powerpoint/2010/main" val="3764232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615553"/>
          </a:xfrm>
        </p:spPr>
        <p:txBody>
          <a:bodyPr/>
          <a:lstStyle/>
          <a:p>
            <a:pPr marL="571500" indent="-571500">
              <a:buFont typeface="Wingdings" panose="05000000000000000000" pitchFamily="2" charset="2"/>
              <a:buChar char="Ø"/>
            </a:pPr>
            <a:r>
              <a:rPr lang="en-IN" sz="4000" dirty="0"/>
              <a:t>Data Flow Diagram :- Admin DFD</a:t>
            </a:r>
          </a:p>
        </p:txBody>
      </p:sp>
      <p:pic>
        <p:nvPicPr>
          <p:cNvPr id="4" name="Picture 3">
            <a:extLst>
              <a:ext uri="{FF2B5EF4-FFF2-40B4-BE49-F238E27FC236}">
                <a16:creationId xmlns:a16="http://schemas.microsoft.com/office/drawing/2014/main" id="{FD82F99F-48FC-8A59-FB11-85B45797BF78}"/>
              </a:ext>
            </a:extLst>
          </p:cNvPr>
          <p:cNvPicPr/>
          <p:nvPr/>
        </p:nvPicPr>
        <p:blipFill>
          <a:blip r:embed="rId2"/>
          <a:stretch>
            <a:fillRect/>
          </a:stretch>
        </p:blipFill>
        <p:spPr>
          <a:xfrm>
            <a:off x="3657600" y="2247900"/>
            <a:ext cx="10363200" cy="6477000"/>
          </a:xfrm>
          <a:prstGeom prst="rect">
            <a:avLst/>
          </a:prstGeom>
        </p:spPr>
      </p:pic>
    </p:spTree>
    <p:extLst>
      <p:ext uri="{BB962C8B-B14F-4D97-AF65-F5344CB8AC3E}">
        <p14:creationId xmlns:p14="http://schemas.microsoft.com/office/powerpoint/2010/main" val="275135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615553"/>
          </a:xfrm>
        </p:spPr>
        <p:txBody>
          <a:bodyPr/>
          <a:lstStyle/>
          <a:p>
            <a:pPr marL="571500" indent="-571500">
              <a:buFont typeface="Wingdings" panose="05000000000000000000" pitchFamily="2" charset="2"/>
              <a:buChar char="Ø"/>
            </a:pPr>
            <a:r>
              <a:rPr lang="en-IN" sz="4000" dirty="0"/>
              <a:t>Customer DFD</a:t>
            </a:r>
          </a:p>
        </p:txBody>
      </p:sp>
      <p:pic>
        <p:nvPicPr>
          <p:cNvPr id="3" name="Picture 2">
            <a:extLst>
              <a:ext uri="{FF2B5EF4-FFF2-40B4-BE49-F238E27FC236}">
                <a16:creationId xmlns:a16="http://schemas.microsoft.com/office/drawing/2014/main" id="{29F0DA3A-5338-E146-319E-98468DD32A13}"/>
              </a:ext>
            </a:extLst>
          </p:cNvPr>
          <p:cNvPicPr/>
          <p:nvPr/>
        </p:nvPicPr>
        <p:blipFill>
          <a:blip r:embed="rId2"/>
          <a:stretch>
            <a:fillRect/>
          </a:stretch>
        </p:blipFill>
        <p:spPr>
          <a:xfrm>
            <a:off x="6324600" y="783689"/>
            <a:ext cx="4343400" cy="9389011"/>
          </a:xfrm>
          <a:prstGeom prst="rect">
            <a:avLst/>
          </a:prstGeom>
        </p:spPr>
      </p:pic>
    </p:spTree>
    <p:extLst>
      <p:ext uri="{BB962C8B-B14F-4D97-AF65-F5344CB8AC3E}">
        <p14:creationId xmlns:p14="http://schemas.microsoft.com/office/powerpoint/2010/main" val="448554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1846659"/>
          </a:xfrm>
        </p:spPr>
        <p:txBody>
          <a:bodyPr/>
          <a:lstStyle/>
          <a:p>
            <a:pPr marL="571500" indent="-571500">
              <a:buFont typeface="Wingdings" panose="05000000000000000000" pitchFamily="2" charset="2"/>
              <a:buChar char="Ø"/>
            </a:pPr>
            <a:r>
              <a:rPr lang="en-IN" sz="4000" dirty="0"/>
              <a:t>Database Design :- </a:t>
            </a:r>
            <a:br>
              <a:rPr lang="en-IN" sz="4000" dirty="0"/>
            </a:br>
            <a:br>
              <a:rPr lang="en-IN" sz="4000" dirty="0"/>
            </a:br>
            <a:r>
              <a:rPr lang="en-IN" sz="3600" dirty="0"/>
              <a:t>Table Name : User Schema :-</a:t>
            </a:r>
          </a:p>
        </p:txBody>
      </p:sp>
      <p:graphicFrame>
        <p:nvGraphicFramePr>
          <p:cNvPr id="4" name="Table 3">
            <a:extLst>
              <a:ext uri="{FF2B5EF4-FFF2-40B4-BE49-F238E27FC236}">
                <a16:creationId xmlns:a16="http://schemas.microsoft.com/office/drawing/2014/main" id="{BFDD7122-EAC6-78BC-5B88-B9BD762644A3}"/>
              </a:ext>
            </a:extLst>
          </p:cNvPr>
          <p:cNvGraphicFramePr>
            <a:graphicFrameLocks noGrp="1"/>
          </p:cNvGraphicFramePr>
          <p:nvPr>
            <p:extLst>
              <p:ext uri="{D42A27DB-BD31-4B8C-83A1-F6EECF244321}">
                <p14:modId xmlns:p14="http://schemas.microsoft.com/office/powerpoint/2010/main" val="2175834680"/>
              </p:ext>
            </p:extLst>
          </p:nvPr>
        </p:nvGraphicFramePr>
        <p:xfrm>
          <a:off x="3581400" y="3848100"/>
          <a:ext cx="10210800" cy="4343400"/>
        </p:xfrm>
        <a:graphic>
          <a:graphicData uri="http://schemas.openxmlformats.org/drawingml/2006/table">
            <a:tbl>
              <a:tblPr firstRow="1" firstCol="1" bandRow="1"/>
              <a:tblGrid>
                <a:gridCol w="5735855">
                  <a:extLst>
                    <a:ext uri="{9D8B030D-6E8A-4147-A177-3AD203B41FA5}">
                      <a16:colId xmlns:a16="http://schemas.microsoft.com/office/drawing/2014/main" val="2707796576"/>
                    </a:ext>
                  </a:extLst>
                </a:gridCol>
                <a:gridCol w="4474945">
                  <a:extLst>
                    <a:ext uri="{9D8B030D-6E8A-4147-A177-3AD203B41FA5}">
                      <a16:colId xmlns:a16="http://schemas.microsoft.com/office/drawing/2014/main" val="828299360"/>
                    </a:ext>
                  </a:extLst>
                </a:gridCol>
              </a:tblGrid>
              <a:tr h="857221">
                <a:tc>
                  <a:txBody>
                    <a:bodyPr/>
                    <a:lstStyle/>
                    <a:p>
                      <a:pPr marL="32385" marR="201295" indent="-6350" algn="ctr">
                        <a:lnSpc>
                          <a:spcPct val="107000"/>
                        </a:lnSpc>
                        <a:spcAft>
                          <a:spcPts val="50"/>
                        </a:spcAft>
                      </a:pPr>
                      <a:r>
                        <a:rPr lang="en-IN" sz="2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Field Name </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385" marR="201295" indent="-6350" algn="ctr">
                        <a:lnSpc>
                          <a:spcPct val="107000"/>
                        </a:lnSpc>
                        <a:spcAft>
                          <a:spcPts val="50"/>
                        </a:spcAft>
                      </a:pPr>
                      <a:r>
                        <a:rPr lang="en-IN" sz="2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Type </a:t>
                      </a:r>
                      <a:endParaRPr lang="en-IN" sz="2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757134"/>
                  </a:ext>
                </a:extLst>
              </a:tr>
              <a:tr h="835185">
                <a:tc>
                  <a:txBody>
                    <a:bodyPr/>
                    <a:lstStyle/>
                    <a:p>
                      <a:pPr marL="228600" marR="201295" indent="-6350" algn="ctr">
                        <a:lnSpc>
                          <a:spcPct val="107000"/>
                        </a:lnSpc>
                        <a:spcAft>
                          <a:spcPts val="50"/>
                        </a:spcAft>
                      </a:pP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385" marR="201295" indent="-6350" algn="ctr">
                        <a:lnSpc>
                          <a:spcPct val="107000"/>
                        </a:lnSpc>
                        <a:spcAft>
                          <a:spcPts val="50"/>
                        </a:spcAft>
                      </a:pP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String (Auto generated)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439775"/>
                  </a:ext>
                </a:extLst>
              </a:tr>
              <a:tr h="857221">
                <a:tc>
                  <a:txBody>
                    <a:bodyPr/>
                    <a:lstStyle/>
                    <a:p>
                      <a:pPr marL="32385" marR="201295" indent="-6350" algn="ctr">
                        <a:lnSpc>
                          <a:spcPct val="107000"/>
                        </a:lnSpc>
                        <a:spcAft>
                          <a:spcPts val="50"/>
                        </a:spcAft>
                      </a:pPr>
                      <a:r>
                        <a:rPr lang="en-IN" sz="24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385" marR="201295" indent="-6350" algn="ctr">
                        <a:lnSpc>
                          <a:spcPct val="107000"/>
                        </a:lnSpc>
                        <a:spcAft>
                          <a:spcPts val="50"/>
                        </a:spcAft>
                      </a:pP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6844138"/>
                  </a:ext>
                </a:extLst>
              </a:tr>
              <a:tr h="894683">
                <a:tc>
                  <a:txBody>
                    <a:bodyPr/>
                    <a:lstStyle/>
                    <a:p>
                      <a:pPr marL="32385" marR="201295" indent="-6350" algn="ctr">
                        <a:lnSpc>
                          <a:spcPct val="107000"/>
                        </a:lnSpc>
                        <a:spcAft>
                          <a:spcPts val="50"/>
                        </a:spcAft>
                      </a:pPr>
                      <a:r>
                        <a:rPr lang="en-IN" sz="24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UserEmail</a:t>
                      </a: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385" marR="201295" indent="-6350" algn="ctr">
                        <a:lnSpc>
                          <a:spcPct val="107000"/>
                        </a:lnSpc>
                        <a:spcAft>
                          <a:spcPts val="50"/>
                        </a:spcAft>
                      </a:pP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725442"/>
                  </a:ext>
                </a:extLst>
              </a:tr>
              <a:tr h="899090">
                <a:tc>
                  <a:txBody>
                    <a:bodyPr/>
                    <a:lstStyle/>
                    <a:p>
                      <a:pPr marL="32385" marR="201295" indent="-6350" algn="ctr">
                        <a:lnSpc>
                          <a:spcPct val="107000"/>
                        </a:lnSpc>
                        <a:spcAft>
                          <a:spcPts val="50"/>
                        </a:spcAft>
                      </a:pPr>
                      <a:r>
                        <a:rPr lang="en-IN" sz="24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UserPassword</a:t>
                      </a: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385" marR="201295" indent="-6350" algn="ctr">
                        <a:lnSpc>
                          <a:spcPct val="107000"/>
                        </a:lnSpc>
                        <a:spcAft>
                          <a:spcPts val="50"/>
                        </a:spcAft>
                      </a:pPr>
                      <a:r>
                        <a:rPr lang="en-IN" sz="2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String </a:t>
                      </a:r>
                    </a:p>
                  </a:txBody>
                  <a:tcPr marL="3175" marR="7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323482"/>
                  </a:ext>
                </a:extLst>
              </a:tr>
            </a:tbl>
          </a:graphicData>
        </a:graphic>
      </p:graphicFrame>
    </p:spTree>
    <p:extLst>
      <p:ext uri="{BB962C8B-B14F-4D97-AF65-F5344CB8AC3E}">
        <p14:creationId xmlns:p14="http://schemas.microsoft.com/office/powerpoint/2010/main" val="4261329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1846659"/>
          </a:xfrm>
        </p:spPr>
        <p:txBody>
          <a:bodyPr/>
          <a:lstStyle/>
          <a:p>
            <a:pPr marL="571500" indent="-571500">
              <a:buFont typeface="Wingdings" panose="05000000000000000000" pitchFamily="2" charset="2"/>
              <a:buChar char="Ø"/>
            </a:pPr>
            <a:r>
              <a:rPr lang="en-IN" sz="4000" dirty="0"/>
              <a:t>Database Design :- </a:t>
            </a:r>
            <a:br>
              <a:rPr lang="en-IN" sz="4000" dirty="0"/>
            </a:br>
            <a:br>
              <a:rPr lang="en-IN" sz="4000" dirty="0"/>
            </a:br>
            <a:r>
              <a:rPr lang="en-IN" sz="3600" dirty="0"/>
              <a:t>Table Name : Product Schema :-</a:t>
            </a:r>
          </a:p>
        </p:txBody>
      </p:sp>
      <p:graphicFrame>
        <p:nvGraphicFramePr>
          <p:cNvPr id="8" name="Table 7">
            <a:extLst>
              <a:ext uri="{FF2B5EF4-FFF2-40B4-BE49-F238E27FC236}">
                <a16:creationId xmlns:a16="http://schemas.microsoft.com/office/drawing/2014/main" id="{C8C3479E-082D-6315-5644-2FAD1871052B}"/>
              </a:ext>
            </a:extLst>
          </p:cNvPr>
          <p:cNvGraphicFramePr>
            <a:graphicFrameLocks noGrp="1"/>
          </p:cNvGraphicFramePr>
          <p:nvPr>
            <p:extLst>
              <p:ext uri="{D42A27DB-BD31-4B8C-83A1-F6EECF244321}">
                <p14:modId xmlns:p14="http://schemas.microsoft.com/office/powerpoint/2010/main" val="2333064484"/>
              </p:ext>
            </p:extLst>
          </p:nvPr>
        </p:nvGraphicFramePr>
        <p:xfrm>
          <a:off x="3505200" y="3314700"/>
          <a:ext cx="11811000" cy="6568160"/>
        </p:xfrm>
        <a:graphic>
          <a:graphicData uri="http://schemas.openxmlformats.org/drawingml/2006/table">
            <a:tbl>
              <a:tblPr firstRow="1" firstCol="1" lastRow="1" lastCol="1" bandRow="1" bandCol="1"/>
              <a:tblGrid>
                <a:gridCol w="6626722">
                  <a:extLst>
                    <a:ext uri="{9D8B030D-6E8A-4147-A177-3AD203B41FA5}">
                      <a16:colId xmlns:a16="http://schemas.microsoft.com/office/drawing/2014/main" val="674062324"/>
                    </a:ext>
                  </a:extLst>
                </a:gridCol>
                <a:gridCol w="5184278">
                  <a:extLst>
                    <a:ext uri="{9D8B030D-6E8A-4147-A177-3AD203B41FA5}">
                      <a16:colId xmlns:a16="http://schemas.microsoft.com/office/drawing/2014/main" val="1798957994"/>
                    </a:ext>
                  </a:extLst>
                </a:gridCol>
              </a:tblGrid>
              <a:tr h="696816">
                <a:tc>
                  <a:txBody>
                    <a:bodyPr/>
                    <a:lstStyle/>
                    <a:p>
                      <a:pPr algn="ctr">
                        <a:lnSpc>
                          <a:spcPts val="113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Field</a:t>
                      </a:r>
                      <a:r>
                        <a:rPr lang="en-US" sz="28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Data</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Type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4143022"/>
                  </a:ext>
                </a:extLst>
              </a:tr>
              <a:tr h="525069">
                <a:tc>
                  <a:txBody>
                    <a:bodyPr/>
                    <a:lstStyle/>
                    <a:p>
                      <a:pPr algn="ctr">
                        <a:lnSpc>
                          <a:spcPts val="1130"/>
                        </a:lnSpc>
                      </a:pP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ID</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510312"/>
                  </a:ext>
                </a:extLst>
              </a:tr>
              <a:tr h="516148">
                <a:tc>
                  <a:txBody>
                    <a:bodyPr/>
                    <a:lstStyle/>
                    <a:p>
                      <a:pPr algn="ctr">
                        <a:lnSpc>
                          <a:spcPts val="111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ProductType</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1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193043"/>
                  </a:ext>
                </a:extLst>
              </a:tr>
              <a:tr h="525069">
                <a:tc>
                  <a:txBody>
                    <a:bodyPr/>
                    <a:lstStyle/>
                    <a:p>
                      <a:pPr algn="ctr">
                        <a:lnSpc>
                          <a:spcPts val="113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ProductBrand</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5"/>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8073753"/>
                  </a:ext>
                </a:extLst>
              </a:tr>
              <a:tr h="525069">
                <a:tc>
                  <a:txBody>
                    <a:bodyPr/>
                    <a:lstStyle/>
                    <a:p>
                      <a:pPr algn="ctr">
                        <a:lnSpc>
                          <a:spcPts val="1135"/>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ProductCategory</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5"/>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593435"/>
                  </a:ext>
                </a:extLst>
              </a:tr>
              <a:tr h="514874">
                <a:tc>
                  <a:txBody>
                    <a:bodyPr/>
                    <a:lstStyle/>
                    <a:p>
                      <a:pPr algn="ctr">
                        <a:lnSpc>
                          <a:spcPts val="111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ProductType</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1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267693"/>
                  </a:ext>
                </a:extLst>
              </a:tr>
              <a:tr h="514874">
                <a:tc>
                  <a:txBody>
                    <a:bodyPr/>
                    <a:lstStyle/>
                    <a:p>
                      <a:pPr algn="ctr">
                        <a:lnSpc>
                          <a:spcPts val="111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ProdOriginalPrice</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1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240001"/>
                  </a:ext>
                </a:extLst>
              </a:tr>
              <a:tr h="548009">
                <a:tc>
                  <a:txBody>
                    <a:bodyPr/>
                    <a:lstStyle/>
                    <a:p>
                      <a:pPr algn="ctr">
                        <a:lnSpc>
                          <a:spcPts val="113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ProductPrice</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6772928"/>
                  </a:ext>
                </a:extLst>
              </a:tr>
              <a:tr h="550558">
                <a:tc>
                  <a:txBody>
                    <a:bodyPr/>
                    <a:lstStyle/>
                    <a:p>
                      <a:pPr algn="ctr">
                        <a:lnSpc>
                          <a:spcPts val="1130"/>
                        </a:lnSpc>
                      </a:pPr>
                      <a:r>
                        <a:rPr lang="en-US" sz="2400" b="0">
                          <a:effectLst/>
                          <a:latin typeface="Times New Roman" panose="02020603050405020304" pitchFamily="18" charset="0"/>
                          <a:ea typeface="Calibri" panose="020F0502020204030204" pitchFamily="34" charset="0"/>
                          <a:cs typeface="Times New Roman" panose="02020603050405020304" pitchFamily="18" charset="0"/>
                        </a:rPr>
                        <a:t>ProductImage</a:t>
                      </a:r>
                      <a:endParaRPr lang="en-IN" sz="2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960364"/>
                  </a:ext>
                </a:extLst>
              </a:tr>
              <a:tr h="550558">
                <a:tc>
                  <a:txBody>
                    <a:bodyPr/>
                    <a:lstStyle/>
                    <a:p>
                      <a:pPr algn="ctr">
                        <a:lnSpc>
                          <a:spcPts val="1130"/>
                        </a:lnSpc>
                      </a:pPr>
                      <a:r>
                        <a:rPr lang="en-US" sz="2400" b="0">
                          <a:effectLst/>
                          <a:latin typeface="Times New Roman" panose="02020603050405020304" pitchFamily="18" charset="0"/>
                          <a:ea typeface="Calibri" panose="020F0502020204030204" pitchFamily="34" charset="0"/>
                          <a:cs typeface="Times New Roman" panose="02020603050405020304" pitchFamily="18" charset="0"/>
                        </a:rPr>
                        <a:t>ProductSize</a:t>
                      </a:r>
                      <a:endParaRPr lang="en-IN" sz="2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873633"/>
                  </a:ext>
                </a:extLst>
              </a:tr>
              <a:tr h="550558">
                <a:tc>
                  <a:txBody>
                    <a:bodyPr/>
                    <a:lstStyle/>
                    <a:p>
                      <a:pPr algn="ctr">
                        <a:lnSpc>
                          <a:spcPts val="1130"/>
                        </a:lnSpc>
                      </a:pPr>
                      <a:r>
                        <a:rPr lang="en-US" sz="2400" b="0">
                          <a:effectLst/>
                          <a:latin typeface="Times New Roman" panose="02020603050405020304" pitchFamily="18" charset="0"/>
                          <a:ea typeface="Calibri" panose="020F0502020204030204" pitchFamily="34" charset="0"/>
                          <a:cs typeface="Times New Roman" panose="02020603050405020304" pitchFamily="18" charset="0"/>
                        </a:rPr>
                        <a:t>ProductDiscount</a:t>
                      </a:r>
                      <a:endParaRPr lang="en-IN" sz="2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015932"/>
                  </a:ext>
                </a:extLst>
              </a:tr>
              <a:tr h="550558">
                <a:tc>
                  <a:txBody>
                    <a:bodyPr/>
                    <a:lstStyle/>
                    <a:p>
                      <a:pPr algn="ctr">
                        <a:lnSpc>
                          <a:spcPts val="1130"/>
                        </a:lnSpc>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ProductIsAvailable</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13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Boolean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89415"/>
                  </a:ext>
                </a:extLst>
              </a:tr>
            </a:tbl>
          </a:graphicData>
        </a:graphic>
      </p:graphicFrame>
    </p:spTree>
    <p:extLst>
      <p:ext uri="{BB962C8B-B14F-4D97-AF65-F5344CB8AC3E}">
        <p14:creationId xmlns:p14="http://schemas.microsoft.com/office/powerpoint/2010/main" val="258467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80730" y="2014465"/>
            <a:ext cx="13630275" cy="7059295"/>
          </a:xfrm>
          <a:custGeom>
            <a:avLst/>
            <a:gdLst/>
            <a:ahLst/>
            <a:cxnLst/>
            <a:rect l="l" t="t" r="r" b="b"/>
            <a:pathLst>
              <a:path w="13630275" h="7059295">
                <a:moveTo>
                  <a:pt x="0" y="0"/>
                </a:moveTo>
                <a:lnTo>
                  <a:pt x="13525514" y="0"/>
                </a:lnTo>
                <a:lnTo>
                  <a:pt x="13566294" y="8239"/>
                </a:lnTo>
                <a:lnTo>
                  <a:pt x="13599595" y="30708"/>
                </a:lnTo>
                <a:lnTo>
                  <a:pt x="13622047" y="64034"/>
                </a:lnTo>
                <a:lnTo>
                  <a:pt x="13630280" y="104844"/>
                </a:lnTo>
                <a:lnTo>
                  <a:pt x="13630280" y="6962656"/>
                </a:lnTo>
                <a:lnTo>
                  <a:pt x="13622047" y="7003467"/>
                </a:lnTo>
                <a:lnTo>
                  <a:pt x="13599595" y="7036793"/>
                </a:lnTo>
                <a:lnTo>
                  <a:pt x="13566294" y="7059261"/>
                </a:lnTo>
              </a:path>
            </a:pathLst>
          </a:custGeom>
          <a:ln w="38119">
            <a:solidFill>
              <a:srgbClr val="084B6E"/>
            </a:solidFill>
          </a:ln>
        </p:spPr>
        <p:txBody>
          <a:bodyPr wrap="square" lIns="0" tIns="0" rIns="0" bIns="0" rtlCol="0"/>
          <a:lstStyle/>
          <a:p>
            <a:endParaRPr/>
          </a:p>
        </p:txBody>
      </p:sp>
      <p:sp>
        <p:nvSpPr>
          <p:cNvPr id="3" name="object 3"/>
          <p:cNvSpPr txBox="1">
            <a:spLocks noGrp="1"/>
          </p:cNvSpPr>
          <p:nvPr>
            <p:ph type="title"/>
          </p:nvPr>
        </p:nvSpPr>
        <p:spPr>
          <a:xfrm>
            <a:off x="2708291" y="2710905"/>
            <a:ext cx="12074510" cy="998350"/>
          </a:xfrm>
          <a:prstGeom prst="rect">
            <a:avLst/>
          </a:prstGeom>
        </p:spPr>
        <p:txBody>
          <a:bodyPr vert="horz" wrap="square" lIns="0" tIns="13335" rIns="0" bIns="0" rtlCol="0">
            <a:spAutoFit/>
          </a:bodyPr>
          <a:lstStyle/>
          <a:p>
            <a:pPr marL="12700">
              <a:lnSpc>
                <a:spcPct val="100000"/>
              </a:lnSpc>
              <a:spcBef>
                <a:spcPts val="105"/>
              </a:spcBef>
            </a:pPr>
            <a:r>
              <a:rPr lang="en-IN" spc="-85" dirty="0">
                <a:latin typeface="Arial"/>
                <a:cs typeface="Arial"/>
              </a:rPr>
              <a:t>   PROJECT </a:t>
            </a:r>
            <a:r>
              <a:rPr spc="-85" dirty="0">
                <a:latin typeface="Arial"/>
                <a:cs typeface="Arial"/>
              </a:rPr>
              <a:t>INTRODUCTION</a:t>
            </a:r>
          </a:p>
        </p:txBody>
      </p:sp>
      <p:sp>
        <p:nvSpPr>
          <p:cNvPr id="4" name="object 4"/>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5" name="object 5"/>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sp>
        <p:nvSpPr>
          <p:cNvPr id="14" name="object 12">
            <a:extLst>
              <a:ext uri="{FF2B5EF4-FFF2-40B4-BE49-F238E27FC236}">
                <a16:creationId xmlns:a16="http://schemas.microsoft.com/office/drawing/2014/main" id="{258EE119-0E53-020B-A567-DC1296BCAA95}"/>
              </a:ext>
            </a:extLst>
          </p:cNvPr>
          <p:cNvSpPr txBox="1"/>
          <p:nvPr/>
        </p:nvSpPr>
        <p:spPr>
          <a:xfrm>
            <a:off x="2810423" y="3987252"/>
            <a:ext cx="12667154" cy="5772734"/>
          </a:xfrm>
          <a:prstGeom prst="rect">
            <a:avLst/>
          </a:prstGeom>
        </p:spPr>
        <p:txBody>
          <a:bodyPr vert="horz" wrap="square" lIns="0" tIns="47625" rIns="0" bIns="0" rtlCol="0">
            <a:spAutoFit/>
          </a:bodyPr>
          <a:lstStyle/>
          <a:p>
            <a:pPr marL="457200">
              <a:lnSpc>
                <a:spcPct val="100000"/>
              </a:lnSpc>
              <a:spcBef>
                <a:spcPts val="229"/>
              </a:spcBef>
            </a:pPr>
            <a:endParaRPr lang="en-IN" sz="2100" b="0" i="0" spc="-45" dirty="0">
              <a:solidFill>
                <a:srgbClr val="084B6E"/>
              </a:solidFill>
              <a:effectLst/>
              <a:latin typeface="Verdana"/>
            </a:endParaRPr>
          </a:p>
          <a:p>
            <a:pPr marL="800100" indent="-342900" algn="just">
              <a:lnSpc>
                <a:spcPct val="100000"/>
              </a:lnSpc>
              <a:spcBef>
                <a:spcPts val="229"/>
              </a:spcBef>
              <a:buFont typeface="Arial" panose="020B0604020202020204" pitchFamily="34" charset="0"/>
              <a:buChar char="•"/>
            </a:pPr>
            <a:r>
              <a:rPr lang="en-IN" sz="2100" spc="-45" dirty="0">
                <a:solidFill>
                  <a:srgbClr val="084B6E"/>
                </a:solidFill>
                <a:latin typeface="Verdana"/>
                <a:cs typeface="Verdana"/>
              </a:rPr>
              <a:t>The online garments shop project is a digital platform designed to provide customer with a convenient and hassle-free shopping experience for a wide range of clothing and apparel items.</a:t>
            </a:r>
          </a:p>
          <a:p>
            <a:pPr marL="800100" indent="-342900" algn="just">
              <a:lnSpc>
                <a:spcPct val="100000"/>
              </a:lnSpc>
              <a:spcBef>
                <a:spcPts val="229"/>
              </a:spcBef>
              <a:buFont typeface="Arial" panose="020B0604020202020204" pitchFamily="34" charset="0"/>
              <a:buChar char="•"/>
            </a:pPr>
            <a:endParaRPr lang="en-IN" sz="2100" spc="-45" dirty="0">
              <a:solidFill>
                <a:srgbClr val="084B6E"/>
              </a:solidFill>
              <a:latin typeface="Verdana"/>
            </a:endParaRPr>
          </a:p>
          <a:p>
            <a:pPr marL="800100" indent="-342900" algn="just">
              <a:lnSpc>
                <a:spcPct val="100000"/>
              </a:lnSpc>
              <a:spcBef>
                <a:spcPts val="229"/>
              </a:spcBef>
              <a:buFont typeface="Arial" panose="020B0604020202020204" pitchFamily="34" charset="0"/>
              <a:buChar char="•"/>
            </a:pPr>
            <a:r>
              <a:rPr lang="en-IN" sz="2100" b="0" i="0" spc="-45" dirty="0">
                <a:solidFill>
                  <a:srgbClr val="084B6E"/>
                </a:solidFill>
                <a:effectLst/>
                <a:latin typeface="Verdana"/>
              </a:rPr>
              <a:t>The growing popularity of e-commerce,  this project aims to capitalize on the emerging trend of online shopping by offering a comprehensive collection of garments, including clothing for Born baby wear, Kids wear, </a:t>
            </a:r>
            <a:r>
              <a:rPr lang="en-IN" sz="2100" b="0" i="0" spc="-45" dirty="0" err="1">
                <a:solidFill>
                  <a:srgbClr val="084B6E"/>
                </a:solidFill>
                <a:effectLst/>
                <a:latin typeface="Verdana"/>
              </a:rPr>
              <a:t>Mens</a:t>
            </a:r>
            <a:r>
              <a:rPr lang="en-IN" sz="2100" b="0" i="0" spc="-45" dirty="0">
                <a:solidFill>
                  <a:srgbClr val="084B6E"/>
                </a:solidFill>
                <a:effectLst/>
                <a:latin typeface="Verdana"/>
              </a:rPr>
              <a:t> wear, Girls wear.</a:t>
            </a:r>
            <a:endParaRPr lang="en-IN" sz="2100" spc="-50" dirty="0">
              <a:solidFill>
                <a:srgbClr val="084B6E"/>
              </a:solidFill>
              <a:latin typeface="Verdana"/>
              <a:cs typeface="Verdana"/>
            </a:endParaRPr>
          </a:p>
          <a:p>
            <a:pPr marL="800100" indent="-342900" algn="just">
              <a:lnSpc>
                <a:spcPct val="100000"/>
              </a:lnSpc>
              <a:spcBef>
                <a:spcPts val="229"/>
              </a:spcBef>
              <a:buFont typeface="Arial" panose="020B0604020202020204" pitchFamily="34" charset="0"/>
              <a:buChar char="•"/>
            </a:pPr>
            <a:endParaRPr lang="en-IN" sz="2100" spc="-50" dirty="0">
              <a:solidFill>
                <a:srgbClr val="084B6E"/>
              </a:solidFill>
              <a:latin typeface="Verdana"/>
              <a:cs typeface="Verdana"/>
            </a:endParaRPr>
          </a:p>
          <a:p>
            <a:pPr marL="800100" indent="-342900" algn="just">
              <a:lnSpc>
                <a:spcPct val="100000"/>
              </a:lnSpc>
              <a:spcBef>
                <a:spcPts val="229"/>
              </a:spcBef>
              <a:buFont typeface="Arial" panose="020B0604020202020204" pitchFamily="34" charset="0"/>
              <a:buChar char="•"/>
            </a:pPr>
            <a:r>
              <a:rPr lang="en-IN" sz="2100" spc="-50" dirty="0">
                <a:solidFill>
                  <a:srgbClr val="084B6E"/>
                </a:solidFill>
                <a:latin typeface="Verdana"/>
                <a:cs typeface="Verdana"/>
              </a:rPr>
              <a:t>The online shop will showcase various brands, styles, sizes, and </a:t>
            </a:r>
            <a:r>
              <a:rPr lang="en-IN" sz="2100" spc="-50" dirty="0" err="1">
                <a:solidFill>
                  <a:srgbClr val="084B6E"/>
                </a:solidFill>
                <a:latin typeface="Verdana"/>
                <a:cs typeface="Verdana"/>
              </a:rPr>
              <a:t>colors</a:t>
            </a:r>
            <a:r>
              <a:rPr lang="en-IN" sz="2100" spc="-50" dirty="0">
                <a:solidFill>
                  <a:srgbClr val="084B6E"/>
                </a:solidFill>
                <a:latin typeface="Verdana"/>
                <a:cs typeface="Verdana"/>
              </a:rPr>
              <a:t>, catering to diverse   customer preferences. Through this platform, customers can explore the latest fashion </a:t>
            </a:r>
            <a:r>
              <a:rPr lang="en-IN" sz="2100" spc="-50" dirty="0" err="1">
                <a:solidFill>
                  <a:srgbClr val="084B6E"/>
                </a:solidFill>
                <a:latin typeface="Verdana"/>
                <a:cs typeface="Verdana"/>
              </a:rPr>
              <a:t>trends,make</a:t>
            </a:r>
            <a:r>
              <a:rPr lang="en-IN" sz="2100" spc="-50" dirty="0">
                <a:solidFill>
                  <a:srgbClr val="084B6E"/>
                </a:solidFill>
                <a:latin typeface="Verdana"/>
                <a:cs typeface="Verdana"/>
              </a:rPr>
              <a:t> purchases, and have their selected items delivered right to their doorstep.</a:t>
            </a:r>
          </a:p>
          <a:p>
            <a:pPr marL="800100" indent="-342900" algn="just">
              <a:lnSpc>
                <a:spcPct val="100000"/>
              </a:lnSpc>
              <a:spcBef>
                <a:spcPts val="229"/>
              </a:spcBef>
              <a:buFont typeface="Arial" panose="020B0604020202020204" pitchFamily="34" charset="0"/>
              <a:buChar char="•"/>
            </a:pPr>
            <a:endParaRPr lang="en-IN" sz="2100" spc="-50" dirty="0">
              <a:solidFill>
                <a:srgbClr val="084B6E"/>
              </a:solidFill>
              <a:latin typeface="Verdana"/>
              <a:cs typeface="Verdana"/>
            </a:endParaRPr>
          </a:p>
          <a:p>
            <a:pPr marL="800100" indent="-342900" algn="just">
              <a:lnSpc>
                <a:spcPct val="100000"/>
              </a:lnSpc>
              <a:spcBef>
                <a:spcPts val="229"/>
              </a:spcBef>
              <a:buFont typeface="Arial" panose="020B0604020202020204" pitchFamily="34" charset="0"/>
              <a:buChar char="•"/>
            </a:pPr>
            <a:r>
              <a:rPr lang="en-IN" sz="2100" spc="-50" dirty="0">
                <a:solidFill>
                  <a:srgbClr val="084B6E"/>
                </a:solidFill>
                <a:latin typeface="Verdana"/>
                <a:cs typeface="Verdana"/>
              </a:rPr>
              <a:t>Our website provides a seamless shopping experience. With intuitive navigation, filters, and detailed product descriptions, you can easily find and explore the garments you desire, making informed decisions.</a:t>
            </a:r>
            <a:endParaRPr lang="en-IN" sz="2450" spc="-50" dirty="0">
              <a:solidFill>
                <a:srgbClr val="084B6E"/>
              </a:solidFill>
              <a:latin typeface="Verdana"/>
              <a:cs typeface="Verdana"/>
            </a:endParaRPr>
          </a:p>
          <a:p>
            <a:pPr marL="457200" algn="just">
              <a:lnSpc>
                <a:spcPct val="100000"/>
              </a:lnSpc>
              <a:spcBef>
                <a:spcPts val="229"/>
              </a:spcBef>
            </a:pPr>
            <a:endParaRPr lang="en-IN" sz="2100" spc="-50" dirty="0">
              <a:solidFill>
                <a:srgbClr val="084B6E"/>
              </a:solidFill>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1846659"/>
          </a:xfrm>
        </p:spPr>
        <p:txBody>
          <a:bodyPr/>
          <a:lstStyle/>
          <a:p>
            <a:pPr marL="571500" indent="-571500">
              <a:buFont typeface="Wingdings" panose="05000000000000000000" pitchFamily="2" charset="2"/>
              <a:buChar char="Ø"/>
            </a:pPr>
            <a:r>
              <a:rPr lang="en-IN" sz="4000" dirty="0"/>
              <a:t>Database Design :- </a:t>
            </a:r>
            <a:br>
              <a:rPr lang="en-IN" sz="4000" dirty="0"/>
            </a:br>
            <a:br>
              <a:rPr lang="en-IN" sz="4000" dirty="0"/>
            </a:br>
            <a:r>
              <a:rPr lang="en-IN" sz="3600" dirty="0"/>
              <a:t>Table Name : Order Schema :-</a:t>
            </a:r>
          </a:p>
        </p:txBody>
      </p:sp>
      <p:graphicFrame>
        <p:nvGraphicFramePr>
          <p:cNvPr id="4" name="Table 3">
            <a:extLst>
              <a:ext uri="{FF2B5EF4-FFF2-40B4-BE49-F238E27FC236}">
                <a16:creationId xmlns:a16="http://schemas.microsoft.com/office/drawing/2014/main" id="{53A05E82-9B69-7C1F-1064-B5685242612E}"/>
              </a:ext>
            </a:extLst>
          </p:cNvPr>
          <p:cNvGraphicFramePr>
            <a:graphicFrameLocks noGrp="1"/>
          </p:cNvGraphicFramePr>
          <p:nvPr>
            <p:extLst>
              <p:ext uri="{D42A27DB-BD31-4B8C-83A1-F6EECF244321}">
                <p14:modId xmlns:p14="http://schemas.microsoft.com/office/powerpoint/2010/main" val="2401525582"/>
              </p:ext>
            </p:extLst>
          </p:nvPr>
        </p:nvGraphicFramePr>
        <p:xfrm>
          <a:off x="1981200" y="2857500"/>
          <a:ext cx="12192000" cy="6645813"/>
        </p:xfrm>
        <a:graphic>
          <a:graphicData uri="http://schemas.openxmlformats.org/drawingml/2006/table">
            <a:tbl>
              <a:tblPr firstRow="1" firstCol="1" lastRow="1" lastCol="1" bandRow="1" bandCol="1"/>
              <a:tblGrid>
                <a:gridCol w="6498704">
                  <a:extLst>
                    <a:ext uri="{9D8B030D-6E8A-4147-A177-3AD203B41FA5}">
                      <a16:colId xmlns:a16="http://schemas.microsoft.com/office/drawing/2014/main" val="1445053622"/>
                    </a:ext>
                  </a:extLst>
                </a:gridCol>
                <a:gridCol w="5693296">
                  <a:extLst>
                    <a:ext uri="{9D8B030D-6E8A-4147-A177-3AD203B41FA5}">
                      <a16:colId xmlns:a16="http://schemas.microsoft.com/office/drawing/2014/main" val="2965902079"/>
                    </a:ext>
                  </a:extLst>
                </a:gridCol>
              </a:tblGrid>
              <a:tr h="1029627">
                <a:tc>
                  <a:txBody>
                    <a:bodyPr/>
                    <a:lstStyle/>
                    <a:p>
                      <a:pPr algn="ctr">
                        <a:lnSpc>
                          <a:spcPct val="15000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Field</a:t>
                      </a:r>
                      <a:r>
                        <a:rPr lang="en-US" sz="28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Data Type</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261356"/>
                  </a:ext>
                </a:extLst>
              </a:tr>
              <a:tr h="78752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34958"/>
                  </a:ext>
                </a:extLst>
              </a:tr>
              <a:tr h="77875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Order</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681510"/>
                  </a:ext>
                </a:extLst>
              </a:tr>
              <a:tr h="78752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Order</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009197"/>
                  </a:ext>
                </a:extLst>
              </a:tr>
              <a:tr h="77875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24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Items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977715"/>
                  </a:ext>
                </a:extLst>
              </a:tr>
              <a:tr h="827870">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Customer 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User</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792572"/>
                  </a:ext>
                </a:extLst>
              </a:tr>
              <a:tr h="827870">
                <a:tc>
                  <a:txBody>
                    <a:bodyPr/>
                    <a:lstStyle/>
                    <a:p>
                      <a:pPr algn="ctr">
                        <a:lnSpc>
                          <a:spcPct val="150000"/>
                        </a:lnSpc>
                      </a:pPr>
                      <a:r>
                        <a:rPr lang="en-US" sz="2400">
                          <a:effectLst/>
                          <a:latin typeface="Times New Roman" panose="02020603050405020304" pitchFamily="18" charset="0"/>
                          <a:ea typeface="Calibri" panose="020F0502020204030204" pitchFamily="34" charset="0"/>
                          <a:cs typeface="Times New Roman" panose="02020603050405020304" pitchFamily="18" charset="0"/>
                        </a:rPr>
                        <a:t>OrderItem</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r>
                        <a:rPr lang="en-US" sz="24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(Ref.</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24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Order</a:t>
                      </a:r>
                      <a:r>
                        <a:rPr lang="en-US" sz="24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ID , Product ID)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183219"/>
                  </a:ext>
                </a:extLst>
              </a:tr>
              <a:tr h="827870">
                <a:tc>
                  <a:txBody>
                    <a:bodyPr/>
                    <a:lstStyle/>
                    <a:p>
                      <a:pPr algn="ctr">
                        <a:lnSpc>
                          <a:spcPct val="150000"/>
                        </a:lnSpc>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OrderStatus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4800235"/>
                  </a:ext>
                </a:extLst>
              </a:tr>
            </a:tbl>
          </a:graphicData>
        </a:graphic>
      </p:graphicFrame>
    </p:spTree>
    <p:extLst>
      <p:ext uri="{BB962C8B-B14F-4D97-AF65-F5344CB8AC3E}">
        <p14:creationId xmlns:p14="http://schemas.microsoft.com/office/powerpoint/2010/main" val="2526192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5FB7-8C62-DF23-2809-E159E2AA5AA8}"/>
              </a:ext>
            </a:extLst>
          </p:cNvPr>
          <p:cNvSpPr>
            <a:spLocks noGrp="1"/>
          </p:cNvSpPr>
          <p:nvPr>
            <p:ph type="title"/>
          </p:nvPr>
        </p:nvSpPr>
        <p:spPr>
          <a:xfrm>
            <a:off x="1524000" y="783689"/>
            <a:ext cx="11506200" cy="1846659"/>
          </a:xfrm>
        </p:spPr>
        <p:txBody>
          <a:bodyPr/>
          <a:lstStyle/>
          <a:p>
            <a:pPr marL="571500" indent="-571500">
              <a:buFont typeface="Wingdings" panose="05000000000000000000" pitchFamily="2" charset="2"/>
              <a:buChar char="Ø"/>
            </a:pPr>
            <a:r>
              <a:rPr lang="en-IN" sz="4000" dirty="0"/>
              <a:t>Database Design :- </a:t>
            </a:r>
            <a:br>
              <a:rPr lang="en-IN" sz="4000" dirty="0"/>
            </a:br>
            <a:br>
              <a:rPr lang="en-IN" sz="4000" dirty="0"/>
            </a:br>
            <a:r>
              <a:rPr lang="en-IN" sz="3600" dirty="0"/>
              <a:t>Table Name : Customer Schema :-</a:t>
            </a:r>
          </a:p>
        </p:txBody>
      </p:sp>
      <p:graphicFrame>
        <p:nvGraphicFramePr>
          <p:cNvPr id="4" name="Table 3">
            <a:extLst>
              <a:ext uri="{FF2B5EF4-FFF2-40B4-BE49-F238E27FC236}">
                <a16:creationId xmlns:a16="http://schemas.microsoft.com/office/drawing/2014/main" id="{53A05E82-9B69-7C1F-1064-B5685242612E}"/>
              </a:ext>
            </a:extLst>
          </p:cNvPr>
          <p:cNvGraphicFramePr>
            <a:graphicFrameLocks noGrp="1"/>
          </p:cNvGraphicFramePr>
          <p:nvPr>
            <p:extLst>
              <p:ext uri="{D42A27DB-BD31-4B8C-83A1-F6EECF244321}">
                <p14:modId xmlns:p14="http://schemas.microsoft.com/office/powerpoint/2010/main" val="3765194532"/>
              </p:ext>
            </p:extLst>
          </p:nvPr>
        </p:nvGraphicFramePr>
        <p:xfrm>
          <a:off x="2209800" y="4273209"/>
          <a:ext cx="12192000" cy="3383444"/>
        </p:xfrm>
        <a:graphic>
          <a:graphicData uri="http://schemas.openxmlformats.org/drawingml/2006/table">
            <a:tbl>
              <a:tblPr firstRow="1" firstCol="1" lastRow="1" lastCol="1" bandRow="1" bandCol="1"/>
              <a:tblGrid>
                <a:gridCol w="6498704">
                  <a:extLst>
                    <a:ext uri="{9D8B030D-6E8A-4147-A177-3AD203B41FA5}">
                      <a16:colId xmlns:a16="http://schemas.microsoft.com/office/drawing/2014/main" val="1445053622"/>
                    </a:ext>
                  </a:extLst>
                </a:gridCol>
                <a:gridCol w="5693296">
                  <a:extLst>
                    <a:ext uri="{9D8B030D-6E8A-4147-A177-3AD203B41FA5}">
                      <a16:colId xmlns:a16="http://schemas.microsoft.com/office/drawing/2014/main" val="2965902079"/>
                    </a:ext>
                  </a:extLst>
                </a:gridCol>
              </a:tblGrid>
              <a:tr h="1029627">
                <a:tc>
                  <a:txBody>
                    <a:bodyPr/>
                    <a:lstStyle/>
                    <a:p>
                      <a:pPr algn="ctr">
                        <a:lnSpc>
                          <a:spcPct val="15000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Field</a:t>
                      </a:r>
                      <a:r>
                        <a:rPr lang="en-US" sz="28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Data Type</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261356"/>
                  </a:ext>
                </a:extLst>
              </a:tr>
              <a:tr h="78752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Customer Name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34958"/>
                  </a:ext>
                </a:extLst>
              </a:tr>
              <a:tr h="77875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Customer Mobile 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681510"/>
                  </a:ext>
                </a:extLst>
              </a:tr>
              <a:tr h="787529">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Customer Address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3009197"/>
                  </a:ext>
                </a:extLst>
              </a:tr>
            </a:tbl>
          </a:graphicData>
        </a:graphic>
      </p:graphicFrame>
    </p:spTree>
    <p:extLst>
      <p:ext uri="{BB962C8B-B14F-4D97-AF65-F5344CB8AC3E}">
        <p14:creationId xmlns:p14="http://schemas.microsoft.com/office/powerpoint/2010/main" val="289446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208" y="1"/>
            <a:ext cx="18287998" cy="10286999"/>
          </a:xfrm>
          <a:prstGeom prst="rect">
            <a:avLst/>
          </a:prstGeom>
        </p:spPr>
      </p:pic>
      <p:sp>
        <p:nvSpPr>
          <p:cNvPr id="9" name="object 9"/>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0" name="object 10"/>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sp>
        <p:nvSpPr>
          <p:cNvPr id="24" name="object 24"/>
          <p:cNvSpPr txBox="1">
            <a:spLocks noGrp="1"/>
          </p:cNvSpPr>
          <p:nvPr>
            <p:ph type="title"/>
          </p:nvPr>
        </p:nvSpPr>
        <p:spPr>
          <a:xfrm>
            <a:off x="4831598" y="1349615"/>
            <a:ext cx="8624801" cy="671338"/>
          </a:xfrm>
          <a:prstGeom prst="rect">
            <a:avLst/>
          </a:prstGeom>
        </p:spPr>
        <p:txBody>
          <a:bodyPr vert="horz" wrap="square" lIns="0" tIns="17145" rIns="0" bIns="0" rtlCol="0">
            <a:spAutoFit/>
          </a:bodyPr>
          <a:lstStyle/>
          <a:p>
            <a:pPr marL="12700">
              <a:lnSpc>
                <a:spcPct val="100000"/>
              </a:lnSpc>
              <a:spcBef>
                <a:spcPts val="135"/>
              </a:spcBef>
            </a:pPr>
            <a:r>
              <a:rPr lang="en-IN" sz="4250" spc="130" dirty="0"/>
              <a:t>Scope For Future Development</a:t>
            </a:r>
            <a:endParaRPr sz="4250" dirty="0"/>
          </a:p>
        </p:txBody>
      </p:sp>
      <p:sp>
        <p:nvSpPr>
          <p:cNvPr id="25" name="object 25"/>
          <p:cNvSpPr txBox="1"/>
          <p:nvPr/>
        </p:nvSpPr>
        <p:spPr>
          <a:xfrm>
            <a:off x="2971800" y="3577045"/>
            <a:ext cx="12954000" cy="5330498"/>
          </a:xfrm>
          <a:prstGeom prst="rect">
            <a:avLst/>
          </a:prstGeom>
        </p:spPr>
        <p:txBody>
          <a:bodyPr vert="horz" wrap="square" lIns="0" tIns="12700" rIns="0" bIns="0" rtlCol="0">
            <a:spAutoFit/>
          </a:bodyPr>
          <a:lstStyle/>
          <a:p>
            <a:pPr marL="513080" marR="5080" indent="-501015" algn="just">
              <a:lnSpc>
                <a:spcPct val="110100"/>
              </a:lnSpc>
              <a:spcBef>
                <a:spcPts val="100"/>
              </a:spcBef>
              <a:buFont typeface="Arial" panose="020B0604020202020204" pitchFamily="34" charset="0"/>
              <a:buChar char="•"/>
            </a:pPr>
            <a:r>
              <a:rPr lang="en-IN" sz="2200" spc="-45" dirty="0">
                <a:solidFill>
                  <a:srgbClr val="084B6E"/>
                </a:solidFill>
                <a:latin typeface="Verdana"/>
                <a:cs typeface="Verdana"/>
              </a:rPr>
              <a:t>Future enhancements can focus on implementing variety of Tabs and filter like that suppose customer can click on T-Shirt then variety of T-Shirt Tabs like Full neck T-shirt, Collar t-</a:t>
            </a:r>
            <a:r>
              <a:rPr lang="en-IN" sz="2200" spc="-45" dirty="0" err="1">
                <a:solidFill>
                  <a:srgbClr val="084B6E"/>
                </a:solidFill>
                <a:latin typeface="Verdana"/>
                <a:cs typeface="Verdana"/>
              </a:rPr>
              <a:t>shirt,Round</a:t>
            </a:r>
            <a:r>
              <a:rPr lang="en-IN" sz="2200" spc="-45" dirty="0">
                <a:solidFill>
                  <a:srgbClr val="084B6E"/>
                </a:solidFill>
                <a:latin typeface="Verdana"/>
                <a:cs typeface="Verdana"/>
              </a:rPr>
              <a:t> neck T-shirt extra.</a:t>
            </a:r>
          </a:p>
          <a:p>
            <a:pPr marL="513080" marR="5080" indent="-501015" algn="just">
              <a:lnSpc>
                <a:spcPct val="110100"/>
              </a:lnSpc>
              <a:spcBef>
                <a:spcPts val="100"/>
              </a:spcBef>
              <a:buFont typeface="Arial" panose="020B0604020202020204" pitchFamily="34" charset="0"/>
              <a:buChar char="•"/>
            </a:pPr>
            <a:endParaRPr lang="en-IN" sz="2200" spc="-45" dirty="0">
              <a:solidFill>
                <a:srgbClr val="084B6E"/>
              </a:solidFill>
              <a:latin typeface="Verdana"/>
              <a:cs typeface="Verdana"/>
            </a:endParaRPr>
          </a:p>
          <a:p>
            <a:pPr marL="513080" marR="5080" indent="-501015" algn="just">
              <a:lnSpc>
                <a:spcPct val="110100"/>
              </a:lnSpc>
              <a:spcBef>
                <a:spcPts val="100"/>
              </a:spcBef>
              <a:buFont typeface="Arial" panose="020B0604020202020204" pitchFamily="34" charset="0"/>
              <a:buChar char="•"/>
            </a:pPr>
            <a:r>
              <a:rPr lang="en-IN" sz="2200" spc="-45" dirty="0">
                <a:solidFill>
                  <a:srgbClr val="084B6E"/>
                </a:solidFill>
                <a:latin typeface="Verdana"/>
                <a:cs typeface="Verdana"/>
              </a:rPr>
              <a:t>Future enhancements can also focus on customer what want the choice in the future of my project one page like that customer can send a pic of what choice want , range of choice of product and email we reply the customer on email within a 7 days.</a:t>
            </a:r>
          </a:p>
          <a:p>
            <a:pPr marL="513080" marR="5080" indent="-501015" algn="just">
              <a:lnSpc>
                <a:spcPct val="110100"/>
              </a:lnSpc>
              <a:spcBef>
                <a:spcPts val="100"/>
              </a:spcBef>
            </a:pPr>
            <a:endParaRPr lang="en-IN" sz="2200" spc="-45" dirty="0">
              <a:solidFill>
                <a:srgbClr val="084B6E"/>
              </a:solidFill>
              <a:latin typeface="Verdana"/>
              <a:cs typeface="Verdana"/>
            </a:endParaRPr>
          </a:p>
          <a:p>
            <a:pPr marL="513080" marR="5080" indent="-501015" algn="just">
              <a:lnSpc>
                <a:spcPct val="110100"/>
              </a:lnSpc>
              <a:spcBef>
                <a:spcPts val="100"/>
              </a:spcBef>
              <a:buFont typeface="Arial" panose="020B0604020202020204" pitchFamily="34" charset="0"/>
              <a:buChar char="•"/>
            </a:pPr>
            <a:r>
              <a:rPr lang="en-IN" sz="2200" spc="-45" dirty="0">
                <a:solidFill>
                  <a:srgbClr val="084B6E"/>
                </a:solidFill>
                <a:latin typeface="Verdana"/>
                <a:cs typeface="Verdana"/>
              </a:rPr>
              <a:t>Customer Reviews and Ratings Encourage customers to leave reviews and rating for the products they purchase. Positive reviews </a:t>
            </a:r>
            <a:r>
              <a:rPr lang="en-IN" sz="2200" spc="-45" dirty="0" err="1">
                <a:solidFill>
                  <a:srgbClr val="084B6E"/>
                </a:solidFill>
                <a:latin typeface="Verdana"/>
                <a:cs typeface="Verdana"/>
              </a:rPr>
              <a:t>uild</a:t>
            </a:r>
            <a:r>
              <a:rPr lang="en-IN" sz="2200" spc="-45" dirty="0">
                <a:solidFill>
                  <a:srgbClr val="084B6E"/>
                </a:solidFill>
                <a:latin typeface="Verdana"/>
                <a:cs typeface="Verdana"/>
              </a:rPr>
              <a:t> trust and credibility, while negative feedback offers insights for improvement. Displaying genuine customer reviews can influence  purchasing decisions and increase conversions.</a:t>
            </a:r>
          </a:p>
          <a:p>
            <a:pPr marL="513080" marR="5080" indent="-501015" algn="just">
              <a:lnSpc>
                <a:spcPct val="110100"/>
              </a:lnSpc>
              <a:spcBef>
                <a:spcPts val="100"/>
              </a:spcBef>
            </a:pPr>
            <a:endParaRPr lang="en-US" sz="2200" b="0" i="0" dirty="0">
              <a:solidFill>
                <a:srgbClr val="374151"/>
              </a:solidFill>
              <a:effectLst/>
              <a:latin typeface="Söhne"/>
            </a:endParaRPr>
          </a:p>
          <a:p>
            <a:pPr marL="513080" marR="5080" indent="-501015" algn="just">
              <a:lnSpc>
                <a:spcPct val="110100"/>
              </a:lnSpc>
              <a:spcBef>
                <a:spcPts val="100"/>
              </a:spcBef>
            </a:pPr>
            <a:r>
              <a:rPr lang="en-IN" sz="2100" spc="-45" dirty="0">
                <a:solidFill>
                  <a:srgbClr val="084B6E"/>
                </a:solidFill>
                <a:latin typeface="Verdana"/>
                <a:cs typeface="Verdana"/>
              </a:rPr>
              <a:t> </a:t>
            </a:r>
            <a:endParaRPr lang="en-IN" sz="2100" spc="-50" dirty="0">
              <a:solidFill>
                <a:srgbClr val="084B6E"/>
              </a:solidFill>
              <a:latin typeface="Verdana"/>
              <a:cs typeface="Verdana"/>
            </a:endParaRPr>
          </a:p>
        </p:txBody>
      </p:sp>
    </p:spTree>
    <p:extLst>
      <p:ext uri="{BB962C8B-B14F-4D97-AF65-F5344CB8AC3E}">
        <p14:creationId xmlns:p14="http://schemas.microsoft.com/office/powerpoint/2010/main" val="423824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86999"/>
          </a:xfrm>
          <a:prstGeom prst="rect">
            <a:avLst/>
          </a:prstGeom>
        </p:spPr>
      </p:pic>
      <p:grpSp>
        <p:nvGrpSpPr>
          <p:cNvPr id="3" name="object 3"/>
          <p:cNvGrpSpPr/>
          <p:nvPr/>
        </p:nvGrpSpPr>
        <p:grpSpPr>
          <a:xfrm>
            <a:off x="2924589" y="1203324"/>
            <a:ext cx="12260516" cy="7235595"/>
            <a:chOff x="3865324" y="1345967"/>
            <a:chExt cx="7153184" cy="7424421"/>
          </a:xfrm>
        </p:grpSpPr>
        <p:pic>
          <p:nvPicPr>
            <p:cNvPr id="4" name="object 4"/>
            <p:cNvPicPr/>
            <p:nvPr/>
          </p:nvPicPr>
          <p:blipFill>
            <a:blip r:embed="rId3" cstate="print"/>
            <a:stretch>
              <a:fillRect/>
            </a:stretch>
          </p:blipFill>
          <p:spPr>
            <a:xfrm>
              <a:off x="3865324" y="1345967"/>
              <a:ext cx="7151569" cy="7424421"/>
            </a:xfrm>
            <a:prstGeom prst="rect">
              <a:avLst/>
            </a:prstGeom>
          </p:spPr>
        </p:pic>
        <p:sp>
          <p:nvSpPr>
            <p:cNvPr id="5" name="object 5"/>
            <p:cNvSpPr/>
            <p:nvPr/>
          </p:nvSpPr>
          <p:spPr>
            <a:xfrm>
              <a:off x="3885553" y="1420899"/>
              <a:ext cx="7132955" cy="7345045"/>
            </a:xfrm>
            <a:custGeom>
              <a:avLst/>
              <a:gdLst/>
              <a:ahLst/>
              <a:cxnLst/>
              <a:rect l="l" t="t" r="r" b="b"/>
              <a:pathLst>
                <a:path w="7132955" h="7345045">
                  <a:moveTo>
                    <a:pt x="7088987" y="0"/>
                  </a:moveTo>
                  <a:lnTo>
                    <a:pt x="7112604" y="37116"/>
                  </a:lnTo>
                  <a:lnTo>
                    <a:pt x="7127655" y="79192"/>
                  </a:lnTo>
                  <a:lnTo>
                    <a:pt x="7132939" y="125027"/>
                  </a:lnTo>
                  <a:lnTo>
                    <a:pt x="7132939" y="7145082"/>
                  </a:lnTo>
                  <a:lnTo>
                    <a:pt x="7127655" y="7190918"/>
                  </a:lnTo>
                  <a:lnTo>
                    <a:pt x="7112604" y="7232993"/>
                  </a:lnTo>
                  <a:lnTo>
                    <a:pt x="7088987" y="7270110"/>
                  </a:lnTo>
                  <a:lnTo>
                    <a:pt x="7058004" y="7301067"/>
                  </a:lnTo>
                  <a:lnTo>
                    <a:pt x="7020857" y="7324665"/>
                  </a:lnTo>
                  <a:lnTo>
                    <a:pt x="6978746" y="7339703"/>
                  </a:lnTo>
                  <a:lnTo>
                    <a:pt x="6932872" y="7344983"/>
                  </a:lnTo>
                  <a:lnTo>
                    <a:pt x="179731" y="7344983"/>
                  </a:lnTo>
                  <a:lnTo>
                    <a:pt x="133858" y="7339703"/>
                  </a:lnTo>
                  <a:lnTo>
                    <a:pt x="91747" y="7324665"/>
                  </a:lnTo>
                  <a:lnTo>
                    <a:pt x="54600" y="7301067"/>
                  </a:lnTo>
                  <a:lnTo>
                    <a:pt x="23617" y="7270110"/>
                  </a:lnTo>
                  <a:lnTo>
                    <a:pt x="0" y="7232994"/>
                  </a:lnTo>
                </a:path>
              </a:pathLst>
            </a:custGeom>
            <a:ln w="38093">
              <a:solidFill>
                <a:srgbClr val="084B6E"/>
              </a:solidFill>
            </a:ln>
          </p:spPr>
          <p:txBody>
            <a:bodyPr wrap="square" lIns="0" tIns="0" rIns="0" bIns="0" rtlCol="0"/>
            <a:lstStyle/>
            <a:p>
              <a:endParaRPr/>
            </a:p>
          </p:txBody>
        </p:sp>
      </p:grpSp>
      <p:sp>
        <p:nvSpPr>
          <p:cNvPr id="7" name="object 7"/>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8" name="object 8"/>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9" name="object 9"/>
          <p:cNvPicPr/>
          <p:nvPr/>
        </p:nvPicPr>
        <p:blipFill>
          <a:blip r:embed="rId4" cstate="print"/>
          <a:stretch>
            <a:fillRect/>
          </a:stretch>
        </p:blipFill>
        <p:spPr>
          <a:xfrm>
            <a:off x="3865218" y="8766346"/>
            <a:ext cx="7153274" cy="569890"/>
          </a:xfrm>
          <a:prstGeom prst="rect">
            <a:avLst/>
          </a:prstGeom>
        </p:spPr>
      </p:pic>
      <p:sp>
        <p:nvSpPr>
          <p:cNvPr id="22" name="object 22"/>
          <p:cNvSpPr txBox="1"/>
          <p:nvPr/>
        </p:nvSpPr>
        <p:spPr>
          <a:xfrm>
            <a:off x="5133007" y="3334987"/>
            <a:ext cx="8436996" cy="4804970"/>
          </a:xfrm>
          <a:prstGeom prst="rect">
            <a:avLst/>
          </a:prstGeom>
        </p:spPr>
        <p:txBody>
          <a:bodyPr vert="horz" wrap="square" lIns="0" tIns="12700" rIns="0" bIns="0" rtlCol="0">
            <a:spAutoFit/>
          </a:bodyPr>
          <a:lstStyle/>
          <a:p>
            <a:pPr marL="12700" marR="5080">
              <a:lnSpc>
                <a:spcPct val="139900"/>
              </a:lnSpc>
              <a:spcBef>
                <a:spcPts val="100"/>
              </a:spcBef>
            </a:pPr>
            <a:r>
              <a:rPr lang="en-IN" sz="2500" spc="-20" dirty="0">
                <a:solidFill>
                  <a:srgbClr val="084B6E"/>
                </a:solidFill>
                <a:latin typeface="Verdana"/>
                <a:cs typeface="Verdana"/>
              </a:rPr>
              <a:t>The “Online Garment Shop” has completed its first phase of the development section successfully within the given time span and has fulfilled all the requirements specified by the user during the </a:t>
            </a:r>
            <a:r>
              <a:rPr lang="en-IN" sz="2500" spc="-20" dirty="0" err="1">
                <a:solidFill>
                  <a:srgbClr val="084B6E"/>
                </a:solidFill>
                <a:latin typeface="Verdana"/>
                <a:cs typeface="Verdana"/>
              </a:rPr>
              <a:t>evalution</a:t>
            </a:r>
            <a:r>
              <a:rPr lang="en-IN" sz="2500" spc="-20" dirty="0">
                <a:solidFill>
                  <a:srgbClr val="084B6E"/>
                </a:solidFill>
                <a:latin typeface="Verdana"/>
                <a:cs typeface="Verdana"/>
              </a:rPr>
              <a:t> in first phase. The system is “Online Garment Shop” hence concludes that the system is working in accordance with requirements of the user and it totally error free.</a:t>
            </a:r>
          </a:p>
          <a:p>
            <a:pPr marL="12700" marR="5080">
              <a:lnSpc>
                <a:spcPct val="139900"/>
              </a:lnSpc>
              <a:spcBef>
                <a:spcPts val="100"/>
              </a:spcBef>
            </a:pPr>
            <a:r>
              <a:rPr lang="en-IN" sz="2500" spc="-20" dirty="0">
                <a:solidFill>
                  <a:srgbClr val="084B6E"/>
                </a:solidFill>
                <a:latin typeface="Verdana"/>
                <a:cs typeface="Verdana"/>
              </a:rPr>
              <a:t> </a:t>
            </a:r>
            <a:endParaRPr sz="2500" dirty="0">
              <a:latin typeface="Verdana"/>
              <a:cs typeface="Verdana"/>
            </a:endParaRPr>
          </a:p>
        </p:txBody>
      </p:sp>
      <p:sp>
        <p:nvSpPr>
          <p:cNvPr id="23" name="object 23"/>
          <p:cNvSpPr txBox="1">
            <a:spLocks noGrp="1"/>
          </p:cNvSpPr>
          <p:nvPr>
            <p:ph type="title"/>
          </p:nvPr>
        </p:nvSpPr>
        <p:spPr>
          <a:xfrm>
            <a:off x="5617983" y="1943402"/>
            <a:ext cx="7052031" cy="753410"/>
          </a:xfrm>
          <a:prstGeom prst="rect">
            <a:avLst/>
          </a:prstGeom>
        </p:spPr>
        <p:txBody>
          <a:bodyPr vert="horz" wrap="square" lIns="0" tIns="14604" rIns="0" bIns="0" rtlCol="0">
            <a:spAutoFit/>
          </a:bodyPr>
          <a:lstStyle/>
          <a:p>
            <a:pPr marL="12700">
              <a:lnSpc>
                <a:spcPct val="100000"/>
              </a:lnSpc>
              <a:spcBef>
                <a:spcPts val="114"/>
              </a:spcBef>
            </a:pPr>
            <a:r>
              <a:rPr lang="en-IN" sz="4800" spc="-114" dirty="0">
                <a:latin typeface="Arial"/>
                <a:cs typeface="Arial"/>
              </a:rPr>
              <a:t>    Concluding Remarks</a:t>
            </a:r>
            <a:endParaRPr sz="4800" dirty="0">
              <a:latin typeface="Arial"/>
              <a:cs typeface="Arial"/>
            </a:endParaRPr>
          </a:p>
        </p:txBody>
      </p:sp>
      <p:pic>
        <p:nvPicPr>
          <p:cNvPr id="24" name="object 24"/>
          <p:cNvPicPr/>
          <p:nvPr/>
        </p:nvPicPr>
        <p:blipFill>
          <a:blip r:embed="rId5" cstate="print"/>
          <a:stretch>
            <a:fillRect/>
          </a:stretch>
        </p:blipFill>
        <p:spPr>
          <a:xfrm>
            <a:off x="9216750" y="8354728"/>
            <a:ext cx="5819774" cy="466724"/>
          </a:xfrm>
          <a:prstGeom prst="rect">
            <a:avLst/>
          </a:prstGeom>
        </p:spPr>
      </p:pic>
    </p:spTree>
    <p:extLst>
      <p:ext uri="{BB962C8B-B14F-4D97-AF65-F5344CB8AC3E}">
        <p14:creationId xmlns:p14="http://schemas.microsoft.com/office/powerpoint/2010/main" val="3235105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50" y="-3687"/>
            <a:ext cx="18287998" cy="10286999"/>
          </a:xfrm>
          <a:prstGeom prst="rect">
            <a:avLst/>
          </a:prstGeom>
        </p:spPr>
      </p:pic>
      <p:grpSp>
        <p:nvGrpSpPr>
          <p:cNvPr id="3" name="object 3"/>
          <p:cNvGrpSpPr/>
          <p:nvPr/>
        </p:nvGrpSpPr>
        <p:grpSpPr>
          <a:xfrm>
            <a:off x="2667000" y="1134641"/>
            <a:ext cx="12260516" cy="7235595"/>
            <a:chOff x="3865324" y="1345967"/>
            <a:chExt cx="7153184" cy="7424421"/>
          </a:xfrm>
        </p:grpSpPr>
        <p:pic>
          <p:nvPicPr>
            <p:cNvPr id="4" name="object 4"/>
            <p:cNvPicPr/>
            <p:nvPr/>
          </p:nvPicPr>
          <p:blipFill>
            <a:blip r:embed="rId3" cstate="print"/>
            <a:stretch>
              <a:fillRect/>
            </a:stretch>
          </p:blipFill>
          <p:spPr>
            <a:xfrm>
              <a:off x="3865324" y="1345967"/>
              <a:ext cx="7151569" cy="7424421"/>
            </a:xfrm>
            <a:prstGeom prst="rect">
              <a:avLst/>
            </a:prstGeom>
          </p:spPr>
        </p:pic>
        <p:sp>
          <p:nvSpPr>
            <p:cNvPr id="5" name="object 5"/>
            <p:cNvSpPr/>
            <p:nvPr/>
          </p:nvSpPr>
          <p:spPr>
            <a:xfrm>
              <a:off x="3885553" y="1420899"/>
              <a:ext cx="7132955" cy="7345045"/>
            </a:xfrm>
            <a:custGeom>
              <a:avLst/>
              <a:gdLst/>
              <a:ahLst/>
              <a:cxnLst/>
              <a:rect l="l" t="t" r="r" b="b"/>
              <a:pathLst>
                <a:path w="7132955" h="7345045">
                  <a:moveTo>
                    <a:pt x="7088987" y="0"/>
                  </a:moveTo>
                  <a:lnTo>
                    <a:pt x="7112604" y="37116"/>
                  </a:lnTo>
                  <a:lnTo>
                    <a:pt x="7127655" y="79192"/>
                  </a:lnTo>
                  <a:lnTo>
                    <a:pt x="7132939" y="125027"/>
                  </a:lnTo>
                  <a:lnTo>
                    <a:pt x="7132939" y="7145082"/>
                  </a:lnTo>
                  <a:lnTo>
                    <a:pt x="7127655" y="7190918"/>
                  </a:lnTo>
                  <a:lnTo>
                    <a:pt x="7112604" y="7232993"/>
                  </a:lnTo>
                  <a:lnTo>
                    <a:pt x="7088987" y="7270110"/>
                  </a:lnTo>
                  <a:lnTo>
                    <a:pt x="7058004" y="7301067"/>
                  </a:lnTo>
                  <a:lnTo>
                    <a:pt x="7020857" y="7324665"/>
                  </a:lnTo>
                  <a:lnTo>
                    <a:pt x="6978746" y="7339703"/>
                  </a:lnTo>
                  <a:lnTo>
                    <a:pt x="6932872" y="7344983"/>
                  </a:lnTo>
                  <a:lnTo>
                    <a:pt x="179731" y="7344983"/>
                  </a:lnTo>
                  <a:lnTo>
                    <a:pt x="133858" y="7339703"/>
                  </a:lnTo>
                  <a:lnTo>
                    <a:pt x="91747" y="7324665"/>
                  </a:lnTo>
                  <a:lnTo>
                    <a:pt x="54600" y="7301067"/>
                  </a:lnTo>
                  <a:lnTo>
                    <a:pt x="23617" y="7270110"/>
                  </a:lnTo>
                  <a:lnTo>
                    <a:pt x="0" y="7232994"/>
                  </a:lnTo>
                </a:path>
              </a:pathLst>
            </a:custGeom>
            <a:ln w="38093">
              <a:solidFill>
                <a:srgbClr val="084B6E"/>
              </a:solidFill>
            </a:ln>
          </p:spPr>
          <p:txBody>
            <a:bodyPr wrap="square" lIns="0" tIns="0" rIns="0" bIns="0" rtlCol="0"/>
            <a:lstStyle/>
            <a:p>
              <a:endParaRPr/>
            </a:p>
          </p:txBody>
        </p:sp>
      </p:grpSp>
      <p:sp>
        <p:nvSpPr>
          <p:cNvPr id="7" name="object 7"/>
          <p:cNvSpPr/>
          <p:nvPr/>
        </p:nvSpPr>
        <p:spPr>
          <a:xfrm>
            <a:off x="16956779" y="707753"/>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8" name="object 8"/>
          <p:cNvSpPr/>
          <p:nvPr/>
        </p:nvSpPr>
        <p:spPr>
          <a:xfrm>
            <a:off x="787557" y="707753"/>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9" name="object 9"/>
          <p:cNvPicPr/>
          <p:nvPr/>
        </p:nvPicPr>
        <p:blipFill>
          <a:blip r:embed="rId4" cstate="print"/>
          <a:stretch>
            <a:fillRect/>
          </a:stretch>
        </p:blipFill>
        <p:spPr>
          <a:xfrm>
            <a:off x="3879968" y="8762659"/>
            <a:ext cx="7153274" cy="569890"/>
          </a:xfrm>
          <a:prstGeom prst="rect">
            <a:avLst/>
          </a:prstGeom>
        </p:spPr>
      </p:pic>
      <p:sp>
        <p:nvSpPr>
          <p:cNvPr id="22" name="object 22"/>
          <p:cNvSpPr txBox="1"/>
          <p:nvPr/>
        </p:nvSpPr>
        <p:spPr>
          <a:xfrm>
            <a:off x="4343400" y="1972723"/>
            <a:ext cx="8436996" cy="6286016"/>
          </a:xfrm>
          <a:prstGeom prst="rect">
            <a:avLst/>
          </a:prstGeom>
        </p:spPr>
        <p:txBody>
          <a:bodyPr vert="horz" wrap="square" lIns="0" tIns="12700" rIns="0" bIns="0" rtlCol="0">
            <a:spAutoFit/>
          </a:bodyPr>
          <a:lstStyle/>
          <a:p>
            <a:pPr lvl="2" algn="ctr">
              <a:lnSpc>
                <a:spcPct val="150000"/>
              </a:lnSpc>
              <a:tabLst>
                <a:tab pos="57150" algn="l"/>
                <a:tab pos="787400" algn="l"/>
                <a:tab pos="788035" algn="l"/>
              </a:tabLst>
            </a:pPr>
            <a:r>
              <a:rPr lang="en-IN" spc="-20" dirty="0">
                <a:solidFill>
                  <a:srgbClr val="084B6E"/>
                </a:solidFill>
                <a:latin typeface="Verdana"/>
                <a:cs typeface="Verdana"/>
              </a:rPr>
              <a:t> </a:t>
            </a:r>
            <a:r>
              <a:rPr lang="en-US" sz="2400" u="sng" dirty="0">
                <a:solidFill>
                  <a:srgbClr val="0000FF"/>
                </a:solidFill>
                <a:effectLst/>
                <a:latin typeface="Times New Roman" panose="02020603050405020304" pitchFamily="18" charset="0"/>
                <a:ea typeface="Calibri" panose="020F0502020204030204" pitchFamily="34" charset="0"/>
                <a:hlinkClick r:id="rId5"/>
              </a:rPr>
              <a:t>www.w3schools.com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45"/>
              </a:spcBef>
              <a:spcAft>
                <a:spcPts val="0"/>
              </a:spcAft>
              <a:tabLst>
                <a:tab pos="57150" algn="l"/>
                <a:tab pos="819150" algn="l"/>
                <a:tab pos="819785" algn="l"/>
              </a:tabLst>
            </a:pPr>
            <a:r>
              <a:rPr lang="en-US" sz="2400" u="sng" dirty="0">
                <a:solidFill>
                  <a:srgbClr val="0000FF"/>
                </a:solidFill>
                <a:effectLst/>
                <a:latin typeface="Times New Roman" panose="02020603050405020304" pitchFamily="18" charset="0"/>
                <a:ea typeface="Calibri" panose="020F0502020204030204" pitchFamily="34" charset="0"/>
                <a:hlinkClick r:id="rId6"/>
              </a:rPr>
              <a:t> www.css3.com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hlinkClick r:id="rId7"/>
              </a:rPr>
              <a:t>www.html5.com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hlinkClick r:id="rId8"/>
              </a:rPr>
              <a:t>www.MongoDB.com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rPr>
              <a:t> </a:t>
            </a:r>
            <a:r>
              <a:rPr lang="en-US" sz="2400" u="sng" dirty="0">
                <a:solidFill>
                  <a:srgbClr val="0000FF"/>
                </a:solidFill>
                <a:effectLst/>
                <a:latin typeface="Times New Roman" panose="02020603050405020304" pitchFamily="18" charset="0"/>
                <a:ea typeface="Calibri" panose="020F0502020204030204" pitchFamily="34" charset="0"/>
                <a:hlinkClick r:id="rId9"/>
              </a:rPr>
              <a:t>https://react-bootstrap.github.io</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hlinkClick r:id="rId10"/>
              </a:rPr>
              <a:t>https://nodejs.org.com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hlinkClick r:id="rId11"/>
              </a:rPr>
              <a:t>https://getboostrap.com</a:t>
            </a:r>
            <a:endParaRPr lang="en-IN" sz="2400" dirty="0">
              <a:effectLst/>
              <a:latin typeface="Calibri" panose="020F0502020204030204" pitchFamily="34" charset="0"/>
              <a:ea typeface="Calibri" panose="020F0502020204030204" pitchFamily="34" charset="0"/>
            </a:endParaRPr>
          </a:p>
          <a:p>
            <a:pPr lvl="2" algn="ctr">
              <a:lnSpc>
                <a:spcPct val="150000"/>
              </a:lnSpc>
              <a:spcBef>
                <a:spcPts val="860"/>
              </a:spcBef>
              <a:spcAft>
                <a:spcPts val="0"/>
              </a:spcAft>
              <a:tabLst>
                <a:tab pos="57150" algn="l"/>
                <a:tab pos="787400" algn="l"/>
                <a:tab pos="788035" algn="l"/>
              </a:tabLst>
            </a:pPr>
            <a:r>
              <a:rPr lang="en-US" sz="2400" u="sng" dirty="0">
                <a:solidFill>
                  <a:srgbClr val="0000FF"/>
                </a:solidFill>
                <a:effectLst/>
                <a:latin typeface="Times New Roman" panose="02020603050405020304" pitchFamily="18" charset="0"/>
                <a:ea typeface="Calibri" panose="020F0502020204030204" pitchFamily="34" charset="0"/>
                <a:hlinkClick r:id="rId12"/>
              </a:rPr>
              <a:t>https://mui.com</a:t>
            </a:r>
            <a:endParaRPr lang="en-IN" sz="2400" dirty="0">
              <a:effectLst/>
              <a:latin typeface="Calibri" panose="020F0502020204030204" pitchFamily="34" charset="0"/>
              <a:ea typeface="Calibri" panose="020F0502020204030204" pitchFamily="34" charset="0"/>
            </a:endParaRPr>
          </a:p>
          <a:p>
            <a:pPr algn="ctr">
              <a:lnSpc>
                <a:spcPct val="150000"/>
              </a:lnSpc>
            </a:pPr>
            <a:r>
              <a:rPr lang="en-US" sz="2400" u="sng" dirty="0">
                <a:solidFill>
                  <a:srgbClr val="0000FF"/>
                </a:solidFill>
                <a:effectLst/>
                <a:latin typeface="Times New Roman" panose="02020603050405020304" pitchFamily="18" charset="0"/>
                <a:ea typeface="Calibri" panose="020F0502020204030204" pitchFamily="34" charset="0"/>
                <a:hlinkClick r:id="rId13"/>
              </a:rPr>
              <a:t>        https://developer.mozilla.org</a:t>
            </a:r>
            <a:endParaRPr lang="en-IN" sz="2400" spc="-20" dirty="0">
              <a:solidFill>
                <a:srgbClr val="084B6E"/>
              </a:solidFill>
              <a:latin typeface="Verdana"/>
              <a:cs typeface="Verdana"/>
            </a:endParaRPr>
          </a:p>
          <a:p>
            <a:pPr marL="12700" marR="5080">
              <a:lnSpc>
                <a:spcPct val="150000"/>
              </a:lnSpc>
              <a:spcBef>
                <a:spcPts val="100"/>
              </a:spcBef>
            </a:pPr>
            <a:r>
              <a:rPr lang="en-IN" sz="2400" spc="-20" dirty="0">
                <a:solidFill>
                  <a:srgbClr val="084B6E"/>
                </a:solidFill>
                <a:latin typeface="Verdana"/>
                <a:cs typeface="Verdana"/>
              </a:rPr>
              <a:t> </a:t>
            </a:r>
            <a:endParaRPr sz="2400" dirty="0">
              <a:latin typeface="Verdana"/>
              <a:cs typeface="Verdana"/>
            </a:endParaRPr>
          </a:p>
        </p:txBody>
      </p:sp>
      <p:sp>
        <p:nvSpPr>
          <p:cNvPr id="23" name="object 23"/>
          <p:cNvSpPr txBox="1">
            <a:spLocks noGrp="1"/>
          </p:cNvSpPr>
          <p:nvPr>
            <p:ph type="title"/>
          </p:nvPr>
        </p:nvSpPr>
        <p:spPr>
          <a:xfrm>
            <a:off x="5420327" y="1219313"/>
            <a:ext cx="7052031" cy="753410"/>
          </a:xfrm>
          <a:prstGeom prst="rect">
            <a:avLst/>
          </a:prstGeom>
        </p:spPr>
        <p:txBody>
          <a:bodyPr vert="horz" wrap="square" lIns="0" tIns="14604" rIns="0" bIns="0" rtlCol="0">
            <a:spAutoFit/>
          </a:bodyPr>
          <a:lstStyle/>
          <a:p>
            <a:pPr marL="12700">
              <a:lnSpc>
                <a:spcPct val="100000"/>
              </a:lnSpc>
              <a:spcBef>
                <a:spcPts val="114"/>
              </a:spcBef>
            </a:pPr>
            <a:r>
              <a:rPr lang="en-IN" sz="4800" spc="-114" dirty="0">
                <a:latin typeface="Arial"/>
                <a:cs typeface="Arial"/>
              </a:rPr>
              <a:t>            References</a:t>
            </a:r>
            <a:endParaRPr sz="4800" dirty="0">
              <a:latin typeface="Arial"/>
              <a:cs typeface="Arial"/>
            </a:endParaRPr>
          </a:p>
        </p:txBody>
      </p:sp>
      <p:pic>
        <p:nvPicPr>
          <p:cNvPr id="24" name="object 24"/>
          <p:cNvPicPr/>
          <p:nvPr/>
        </p:nvPicPr>
        <p:blipFill>
          <a:blip r:embed="rId14" cstate="print"/>
          <a:stretch>
            <a:fillRect/>
          </a:stretch>
        </p:blipFill>
        <p:spPr>
          <a:xfrm>
            <a:off x="9231500" y="8351041"/>
            <a:ext cx="5819774" cy="466724"/>
          </a:xfrm>
          <a:prstGeom prst="rect">
            <a:avLst/>
          </a:prstGeom>
        </p:spPr>
      </p:pic>
    </p:spTree>
    <p:extLst>
      <p:ext uri="{BB962C8B-B14F-4D97-AF65-F5344CB8AC3E}">
        <p14:creationId xmlns:p14="http://schemas.microsoft.com/office/powerpoint/2010/main" val="548649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3513-4073-71E5-2B91-6B3F629432EF}"/>
              </a:ext>
            </a:extLst>
          </p:cNvPr>
          <p:cNvSpPr>
            <a:spLocks noGrp="1"/>
          </p:cNvSpPr>
          <p:nvPr>
            <p:ph type="title"/>
          </p:nvPr>
        </p:nvSpPr>
        <p:spPr>
          <a:xfrm>
            <a:off x="6096000" y="4356735"/>
            <a:ext cx="6423291" cy="1573529"/>
          </a:xfrm>
        </p:spPr>
        <p:txBody>
          <a:bodyPr/>
          <a:lstStyle/>
          <a:p>
            <a:r>
              <a:rPr lang="en-IN" dirty="0"/>
              <a:t>   Thank You</a:t>
            </a:r>
          </a:p>
        </p:txBody>
      </p:sp>
    </p:spTree>
    <p:extLst>
      <p:ext uri="{BB962C8B-B14F-4D97-AF65-F5344CB8AC3E}">
        <p14:creationId xmlns:p14="http://schemas.microsoft.com/office/powerpoint/2010/main" val="311356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783561" y="8465699"/>
            <a:ext cx="6351905" cy="1311275"/>
          </a:xfrm>
          <a:prstGeom prst="rect">
            <a:avLst/>
          </a:prstGeom>
        </p:spPr>
        <p:txBody>
          <a:bodyPr vert="horz" wrap="square" lIns="0" tIns="12700" rIns="0" bIns="0" rtlCol="0">
            <a:spAutoFit/>
          </a:bodyPr>
          <a:lstStyle/>
          <a:p>
            <a:pPr marL="12065" marR="5080" algn="ctr">
              <a:lnSpc>
                <a:spcPct val="140600"/>
              </a:lnSpc>
              <a:spcBef>
                <a:spcPts val="100"/>
              </a:spcBef>
            </a:pPr>
            <a:r>
              <a:rPr sz="2000" spc="-45" dirty="0">
                <a:solidFill>
                  <a:srgbClr val="FFFFFF"/>
                </a:solidFill>
                <a:latin typeface="Verdana"/>
                <a:cs typeface="Verdana"/>
              </a:rPr>
              <a:t>Lorem</a:t>
            </a:r>
            <a:r>
              <a:rPr sz="2000" spc="-140" dirty="0">
                <a:solidFill>
                  <a:srgbClr val="FFFFFF"/>
                </a:solidFill>
                <a:latin typeface="Verdana"/>
                <a:cs typeface="Verdana"/>
              </a:rPr>
              <a:t> </a:t>
            </a:r>
            <a:r>
              <a:rPr sz="2000" spc="-55" dirty="0">
                <a:solidFill>
                  <a:srgbClr val="FFFFFF"/>
                </a:solidFill>
                <a:latin typeface="Verdana"/>
                <a:cs typeface="Verdana"/>
              </a:rPr>
              <a:t>ipsum</a:t>
            </a:r>
            <a:r>
              <a:rPr sz="2000" spc="-140" dirty="0">
                <a:solidFill>
                  <a:srgbClr val="FFFFFF"/>
                </a:solidFill>
                <a:latin typeface="Verdana"/>
                <a:cs typeface="Verdana"/>
              </a:rPr>
              <a:t> </a:t>
            </a:r>
            <a:r>
              <a:rPr sz="2000" dirty="0">
                <a:solidFill>
                  <a:srgbClr val="FFFFFF"/>
                </a:solidFill>
                <a:latin typeface="Verdana"/>
                <a:cs typeface="Verdana"/>
              </a:rPr>
              <a:t>dolor</a:t>
            </a:r>
            <a:r>
              <a:rPr sz="2000" spc="-140" dirty="0">
                <a:solidFill>
                  <a:srgbClr val="FFFFFF"/>
                </a:solidFill>
                <a:latin typeface="Verdana"/>
                <a:cs typeface="Verdana"/>
              </a:rPr>
              <a:t> </a:t>
            </a:r>
            <a:r>
              <a:rPr sz="2000" spc="-35" dirty="0">
                <a:solidFill>
                  <a:srgbClr val="FFFFFF"/>
                </a:solidFill>
                <a:latin typeface="Verdana"/>
                <a:cs typeface="Verdana"/>
              </a:rPr>
              <a:t>sit</a:t>
            </a:r>
            <a:r>
              <a:rPr sz="2000" spc="-140" dirty="0">
                <a:solidFill>
                  <a:srgbClr val="FFFFFF"/>
                </a:solidFill>
                <a:latin typeface="Verdana"/>
                <a:cs typeface="Verdana"/>
              </a:rPr>
              <a:t> </a:t>
            </a:r>
            <a:r>
              <a:rPr sz="2000" spc="-80" dirty="0">
                <a:solidFill>
                  <a:srgbClr val="FFFFFF"/>
                </a:solidFill>
                <a:latin typeface="Verdana"/>
                <a:cs typeface="Verdana"/>
              </a:rPr>
              <a:t>amet,</a:t>
            </a:r>
            <a:r>
              <a:rPr sz="2000" spc="-140" dirty="0">
                <a:solidFill>
                  <a:srgbClr val="FFFFFF"/>
                </a:solidFill>
                <a:latin typeface="Verdana"/>
                <a:cs typeface="Verdana"/>
              </a:rPr>
              <a:t> </a:t>
            </a:r>
            <a:r>
              <a:rPr sz="2000" spc="5" dirty="0">
                <a:solidFill>
                  <a:srgbClr val="FFFFFF"/>
                </a:solidFill>
                <a:latin typeface="Verdana"/>
                <a:cs typeface="Verdana"/>
              </a:rPr>
              <a:t>consectetur</a:t>
            </a:r>
            <a:r>
              <a:rPr sz="2000" spc="-140" dirty="0">
                <a:solidFill>
                  <a:srgbClr val="FFFFFF"/>
                </a:solidFill>
                <a:latin typeface="Verdana"/>
                <a:cs typeface="Verdana"/>
              </a:rPr>
              <a:t> </a:t>
            </a:r>
            <a:r>
              <a:rPr sz="2000" spc="-20" dirty="0">
                <a:solidFill>
                  <a:srgbClr val="FFFFFF"/>
                </a:solidFill>
                <a:latin typeface="Verdana"/>
                <a:cs typeface="Verdana"/>
              </a:rPr>
              <a:t>adipiscing </a:t>
            </a:r>
            <a:r>
              <a:rPr sz="2000" spc="-685" dirty="0">
                <a:solidFill>
                  <a:srgbClr val="FFFFFF"/>
                </a:solidFill>
                <a:latin typeface="Verdana"/>
                <a:cs typeface="Verdana"/>
              </a:rPr>
              <a:t> </a:t>
            </a:r>
            <a:r>
              <a:rPr sz="2000" spc="60" dirty="0">
                <a:solidFill>
                  <a:srgbClr val="FFFFFF"/>
                </a:solidFill>
                <a:latin typeface="Verdana"/>
                <a:cs typeface="Verdana"/>
              </a:rPr>
              <a:t>e</a:t>
            </a:r>
            <a:r>
              <a:rPr sz="2000" dirty="0">
                <a:solidFill>
                  <a:srgbClr val="FFFFFF"/>
                </a:solidFill>
                <a:latin typeface="Verdana"/>
                <a:cs typeface="Verdana"/>
              </a:rPr>
              <a:t>l</a:t>
            </a:r>
            <a:r>
              <a:rPr sz="2000" spc="-100" dirty="0">
                <a:solidFill>
                  <a:srgbClr val="FFFFFF"/>
                </a:solidFill>
                <a:latin typeface="Verdana"/>
                <a:cs typeface="Verdana"/>
              </a:rPr>
              <a:t>i</a:t>
            </a:r>
            <a:r>
              <a:rPr sz="2000" spc="-70" dirty="0">
                <a:solidFill>
                  <a:srgbClr val="FFFFFF"/>
                </a:solidFill>
                <a:latin typeface="Verdana"/>
                <a:cs typeface="Verdana"/>
              </a:rPr>
              <a:t>t</a:t>
            </a:r>
            <a:r>
              <a:rPr sz="2000" spc="-254" dirty="0">
                <a:solidFill>
                  <a:srgbClr val="FFFFFF"/>
                </a:solidFill>
                <a:latin typeface="Verdana"/>
                <a:cs typeface="Verdana"/>
              </a:rPr>
              <a:t>.</a:t>
            </a:r>
            <a:r>
              <a:rPr sz="2000" spc="-145" dirty="0">
                <a:solidFill>
                  <a:srgbClr val="FFFFFF"/>
                </a:solidFill>
                <a:latin typeface="Verdana"/>
                <a:cs typeface="Verdana"/>
              </a:rPr>
              <a:t> </a:t>
            </a:r>
            <a:r>
              <a:rPr sz="2000" spc="15" dirty="0">
                <a:solidFill>
                  <a:srgbClr val="FFFFFF"/>
                </a:solidFill>
                <a:latin typeface="Verdana"/>
                <a:cs typeface="Verdana"/>
              </a:rPr>
              <a:t>A</a:t>
            </a:r>
            <a:r>
              <a:rPr sz="2000" dirty="0">
                <a:solidFill>
                  <a:srgbClr val="FFFFFF"/>
                </a:solidFill>
                <a:latin typeface="Verdana"/>
                <a:cs typeface="Verdana"/>
              </a:rPr>
              <a:t>l</a:t>
            </a:r>
            <a:r>
              <a:rPr sz="2000" spc="-100" dirty="0">
                <a:solidFill>
                  <a:srgbClr val="FFFFFF"/>
                </a:solidFill>
                <a:latin typeface="Verdana"/>
                <a:cs typeface="Verdana"/>
              </a:rPr>
              <a:t>i</a:t>
            </a:r>
            <a:r>
              <a:rPr sz="2000" spc="15" dirty="0">
                <a:solidFill>
                  <a:srgbClr val="FFFFFF"/>
                </a:solidFill>
                <a:latin typeface="Verdana"/>
                <a:cs typeface="Verdana"/>
              </a:rPr>
              <a:t>q</a:t>
            </a:r>
            <a:r>
              <a:rPr sz="2000" spc="-114" dirty="0">
                <a:solidFill>
                  <a:srgbClr val="FFFFFF"/>
                </a:solidFill>
                <a:latin typeface="Verdana"/>
                <a:cs typeface="Verdana"/>
              </a:rPr>
              <a:t>u</a:t>
            </a:r>
            <a:r>
              <a:rPr sz="2000" spc="-55" dirty="0">
                <a:solidFill>
                  <a:srgbClr val="FFFFFF"/>
                </a:solidFill>
                <a:latin typeface="Verdana"/>
                <a:cs typeface="Verdana"/>
              </a:rPr>
              <a:t>a</a:t>
            </a:r>
            <a:r>
              <a:rPr sz="2000" spc="-145" dirty="0">
                <a:solidFill>
                  <a:srgbClr val="FFFFFF"/>
                </a:solidFill>
                <a:latin typeface="Verdana"/>
                <a:cs typeface="Verdana"/>
              </a:rPr>
              <a:t>m </a:t>
            </a:r>
            <a:r>
              <a:rPr sz="2000" spc="-120" dirty="0">
                <a:solidFill>
                  <a:srgbClr val="FFFFFF"/>
                </a:solidFill>
                <a:latin typeface="Verdana"/>
                <a:cs typeface="Verdana"/>
              </a:rPr>
              <a:t>n</a:t>
            </a:r>
            <a:r>
              <a:rPr sz="2000" spc="60" dirty="0">
                <a:solidFill>
                  <a:srgbClr val="FFFFFF"/>
                </a:solidFill>
                <a:latin typeface="Verdana"/>
                <a:cs typeface="Verdana"/>
              </a:rPr>
              <a:t>o</a:t>
            </a:r>
            <a:r>
              <a:rPr sz="2000" spc="-114" dirty="0">
                <a:solidFill>
                  <a:srgbClr val="FFFFFF"/>
                </a:solidFill>
                <a:latin typeface="Verdana"/>
                <a:cs typeface="Verdana"/>
              </a:rPr>
              <a:t>n</a:t>
            </a:r>
            <a:r>
              <a:rPr sz="2000" spc="-145" dirty="0">
                <a:solidFill>
                  <a:srgbClr val="FFFFFF"/>
                </a:solidFill>
                <a:latin typeface="Verdana"/>
                <a:cs typeface="Verdana"/>
              </a:rPr>
              <a:t> </a:t>
            </a:r>
            <a:r>
              <a:rPr sz="2000" spc="-70" dirty="0">
                <a:solidFill>
                  <a:srgbClr val="FFFFFF"/>
                </a:solidFill>
                <a:latin typeface="Verdana"/>
                <a:cs typeface="Verdana"/>
              </a:rPr>
              <a:t>t</a:t>
            </a:r>
            <a:r>
              <a:rPr sz="2000" spc="-100" dirty="0">
                <a:solidFill>
                  <a:srgbClr val="FFFFFF"/>
                </a:solidFill>
                <a:latin typeface="Verdana"/>
                <a:cs typeface="Verdana"/>
              </a:rPr>
              <a:t>i</a:t>
            </a:r>
            <a:r>
              <a:rPr sz="2000" spc="-120" dirty="0">
                <a:solidFill>
                  <a:srgbClr val="FFFFFF"/>
                </a:solidFill>
                <a:latin typeface="Verdana"/>
                <a:cs typeface="Verdana"/>
              </a:rPr>
              <a:t>n</a:t>
            </a:r>
            <a:r>
              <a:rPr sz="2000" spc="155" dirty="0">
                <a:solidFill>
                  <a:srgbClr val="FFFFFF"/>
                </a:solidFill>
                <a:latin typeface="Verdana"/>
                <a:cs typeface="Verdana"/>
              </a:rPr>
              <a:t>c</a:t>
            </a:r>
            <a:r>
              <a:rPr sz="2000" spc="-100" dirty="0">
                <a:solidFill>
                  <a:srgbClr val="FFFFFF"/>
                </a:solidFill>
                <a:latin typeface="Verdana"/>
                <a:cs typeface="Verdana"/>
              </a:rPr>
              <a:t>i</a:t>
            </a:r>
            <a:r>
              <a:rPr sz="2000" spc="15" dirty="0">
                <a:solidFill>
                  <a:srgbClr val="FFFFFF"/>
                </a:solidFill>
                <a:latin typeface="Verdana"/>
                <a:cs typeface="Verdana"/>
              </a:rPr>
              <a:t>d</a:t>
            </a:r>
            <a:r>
              <a:rPr sz="2000" spc="-114" dirty="0">
                <a:solidFill>
                  <a:srgbClr val="FFFFFF"/>
                </a:solidFill>
                <a:latin typeface="Verdana"/>
                <a:cs typeface="Verdana"/>
              </a:rPr>
              <a:t>u</a:t>
            </a:r>
            <a:r>
              <a:rPr sz="2000" spc="-120" dirty="0">
                <a:solidFill>
                  <a:srgbClr val="FFFFFF"/>
                </a:solidFill>
                <a:latin typeface="Verdana"/>
                <a:cs typeface="Verdana"/>
              </a:rPr>
              <a:t>n</a:t>
            </a:r>
            <a:r>
              <a:rPr sz="2000" spc="-65" dirty="0">
                <a:solidFill>
                  <a:srgbClr val="FFFFFF"/>
                </a:solidFill>
                <a:latin typeface="Verdana"/>
                <a:cs typeface="Verdana"/>
              </a:rPr>
              <a:t>t</a:t>
            </a:r>
            <a:r>
              <a:rPr sz="2000" spc="-145" dirty="0">
                <a:solidFill>
                  <a:srgbClr val="FFFFFF"/>
                </a:solidFill>
                <a:latin typeface="Verdana"/>
                <a:cs typeface="Verdana"/>
              </a:rPr>
              <a:t> </a:t>
            </a:r>
            <a:r>
              <a:rPr sz="2000" spc="60" dirty="0">
                <a:solidFill>
                  <a:srgbClr val="FFFFFF"/>
                </a:solidFill>
                <a:latin typeface="Verdana"/>
                <a:cs typeface="Verdana"/>
              </a:rPr>
              <a:t>e</a:t>
            </a:r>
            <a:r>
              <a:rPr sz="2000" spc="-120" dirty="0">
                <a:solidFill>
                  <a:srgbClr val="FFFFFF"/>
                </a:solidFill>
                <a:latin typeface="Verdana"/>
                <a:cs typeface="Verdana"/>
              </a:rPr>
              <a:t>n</a:t>
            </a:r>
            <a:r>
              <a:rPr sz="2000" spc="-100" dirty="0">
                <a:solidFill>
                  <a:srgbClr val="FFFFFF"/>
                </a:solidFill>
                <a:latin typeface="Verdana"/>
                <a:cs typeface="Verdana"/>
              </a:rPr>
              <a:t>i</a:t>
            </a:r>
            <a:r>
              <a:rPr sz="2000" spc="-150" dirty="0">
                <a:solidFill>
                  <a:srgbClr val="FFFFFF"/>
                </a:solidFill>
                <a:latin typeface="Verdana"/>
                <a:cs typeface="Verdana"/>
              </a:rPr>
              <a:t>m</a:t>
            </a:r>
            <a:r>
              <a:rPr sz="2000" spc="-254" dirty="0">
                <a:solidFill>
                  <a:srgbClr val="FFFFFF"/>
                </a:solidFill>
                <a:latin typeface="Verdana"/>
                <a:cs typeface="Verdana"/>
              </a:rPr>
              <a:t>.</a:t>
            </a:r>
            <a:r>
              <a:rPr sz="2000" spc="-145" dirty="0">
                <a:solidFill>
                  <a:srgbClr val="FFFFFF"/>
                </a:solidFill>
                <a:latin typeface="Verdana"/>
                <a:cs typeface="Verdana"/>
              </a:rPr>
              <a:t> </a:t>
            </a:r>
            <a:r>
              <a:rPr sz="2000" spc="-25" dirty="0">
                <a:solidFill>
                  <a:srgbClr val="FFFFFF"/>
                </a:solidFill>
                <a:latin typeface="Verdana"/>
                <a:cs typeface="Verdana"/>
              </a:rPr>
              <a:t>S</a:t>
            </a:r>
            <a:r>
              <a:rPr sz="2000" spc="60" dirty="0">
                <a:solidFill>
                  <a:srgbClr val="FFFFFF"/>
                </a:solidFill>
                <a:latin typeface="Verdana"/>
                <a:cs typeface="Verdana"/>
              </a:rPr>
              <a:t>e</a:t>
            </a:r>
            <a:r>
              <a:rPr sz="2000" spc="20" dirty="0">
                <a:solidFill>
                  <a:srgbClr val="FFFFFF"/>
                </a:solidFill>
                <a:latin typeface="Verdana"/>
                <a:cs typeface="Verdana"/>
              </a:rPr>
              <a:t>d</a:t>
            </a:r>
            <a:r>
              <a:rPr sz="2000" spc="-145" dirty="0">
                <a:solidFill>
                  <a:srgbClr val="FFFFFF"/>
                </a:solidFill>
                <a:latin typeface="Verdana"/>
                <a:cs typeface="Verdana"/>
              </a:rPr>
              <a:t> </a:t>
            </a:r>
            <a:r>
              <a:rPr sz="2000" spc="-135" dirty="0">
                <a:solidFill>
                  <a:srgbClr val="FFFFFF"/>
                </a:solidFill>
                <a:latin typeface="Verdana"/>
                <a:cs typeface="Verdana"/>
              </a:rPr>
              <a:t>r</a:t>
            </a:r>
            <a:r>
              <a:rPr sz="2000" spc="-114" dirty="0">
                <a:solidFill>
                  <a:srgbClr val="FFFFFF"/>
                </a:solidFill>
                <a:latin typeface="Verdana"/>
                <a:cs typeface="Verdana"/>
              </a:rPr>
              <a:t>u</a:t>
            </a:r>
            <a:r>
              <a:rPr sz="2000" spc="-70" dirty="0">
                <a:solidFill>
                  <a:srgbClr val="FFFFFF"/>
                </a:solidFill>
                <a:latin typeface="Verdana"/>
                <a:cs typeface="Verdana"/>
              </a:rPr>
              <a:t>t</a:t>
            </a:r>
            <a:r>
              <a:rPr sz="2000" spc="-135" dirty="0">
                <a:solidFill>
                  <a:srgbClr val="FFFFFF"/>
                </a:solidFill>
                <a:latin typeface="Verdana"/>
                <a:cs typeface="Verdana"/>
              </a:rPr>
              <a:t>r</a:t>
            </a:r>
            <a:r>
              <a:rPr sz="2000" spc="-114" dirty="0">
                <a:solidFill>
                  <a:srgbClr val="FFFFFF"/>
                </a:solidFill>
                <a:latin typeface="Verdana"/>
                <a:cs typeface="Verdana"/>
              </a:rPr>
              <a:t>u</a:t>
            </a:r>
            <a:r>
              <a:rPr sz="2000" spc="-145" dirty="0">
                <a:solidFill>
                  <a:srgbClr val="FFFFFF"/>
                </a:solidFill>
                <a:latin typeface="Verdana"/>
                <a:cs typeface="Verdana"/>
              </a:rPr>
              <a:t>m </a:t>
            </a:r>
            <a:r>
              <a:rPr sz="2000" dirty="0">
                <a:solidFill>
                  <a:srgbClr val="FFFFFF"/>
                </a:solidFill>
                <a:latin typeface="Verdana"/>
                <a:cs typeface="Verdana"/>
              </a:rPr>
              <a:t>l</a:t>
            </a:r>
            <a:r>
              <a:rPr sz="2000" spc="60" dirty="0">
                <a:solidFill>
                  <a:srgbClr val="FFFFFF"/>
                </a:solidFill>
                <a:latin typeface="Verdana"/>
                <a:cs typeface="Verdana"/>
              </a:rPr>
              <a:t>o</a:t>
            </a:r>
            <a:r>
              <a:rPr sz="2000" spc="-135" dirty="0">
                <a:solidFill>
                  <a:srgbClr val="FFFFFF"/>
                </a:solidFill>
                <a:latin typeface="Verdana"/>
                <a:cs typeface="Verdana"/>
              </a:rPr>
              <a:t>r</a:t>
            </a:r>
            <a:r>
              <a:rPr sz="2000" spc="60" dirty="0">
                <a:solidFill>
                  <a:srgbClr val="FFFFFF"/>
                </a:solidFill>
                <a:latin typeface="Verdana"/>
                <a:cs typeface="Verdana"/>
              </a:rPr>
              <a:t>e</a:t>
            </a:r>
            <a:r>
              <a:rPr sz="2000" spc="-85" dirty="0">
                <a:solidFill>
                  <a:srgbClr val="FFFFFF"/>
                </a:solidFill>
                <a:latin typeface="Verdana"/>
                <a:cs typeface="Verdana"/>
              </a:rPr>
              <a:t>m  </a:t>
            </a:r>
            <a:r>
              <a:rPr sz="2000" spc="60" dirty="0">
                <a:solidFill>
                  <a:srgbClr val="FFFFFF"/>
                </a:solidFill>
                <a:latin typeface="Verdana"/>
                <a:cs typeface="Verdana"/>
              </a:rPr>
              <a:t>e</a:t>
            </a:r>
            <a:r>
              <a:rPr sz="2000" spc="-110" dirty="0">
                <a:solidFill>
                  <a:srgbClr val="FFFFFF"/>
                </a:solidFill>
                <a:latin typeface="Verdana"/>
                <a:cs typeface="Verdana"/>
              </a:rPr>
              <a:t>u</a:t>
            </a:r>
            <a:r>
              <a:rPr sz="2000" spc="-145" dirty="0">
                <a:solidFill>
                  <a:srgbClr val="FFFFFF"/>
                </a:solidFill>
                <a:latin typeface="Verdana"/>
                <a:cs typeface="Verdana"/>
              </a:rPr>
              <a:t> </a:t>
            </a:r>
            <a:r>
              <a:rPr sz="2000" spc="15" dirty="0">
                <a:solidFill>
                  <a:srgbClr val="FFFFFF"/>
                </a:solidFill>
                <a:latin typeface="Verdana"/>
                <a:cs typeface="Verdana"/>
              </a:rPr>
              <a:t>b</a:t>
            </a:r>
            <a:r>
              <a:rPr sz="2000" spc="-100" dirty="0">
                <a:solidFill>
                  <a:srgbClr val="FFFFFF"/>
                </a:solidFill>
                <a:latin typeface="Verdana"/>
                <a:cs typeface="Verdana"/>
              </a:rPr>
              <a:t>i</a:t>
            </a:r>
            <a:r>
              <a:rPr sz="2000" spc="15" dirty="0">
                <a:solidFill>
                  <a:srgbClr val="FFFFFF"/>
                </a:solidFill>
                <a:latin typeface="Verdana"/>
                <a:cs typeface="Verdana"/>
              </a:rPr>
              <a:t>b</a:t>
            </a:r>
            <a:r>
              <a:rPr sz="2000" spc="60" dirty="0">
                <a:solidFill>
                  <a:srgbClr val="FFFFFF"/>
                </a:solidFill>
                <a:latin typeface="Verdana"/>
                <a:cs typeface="Verdana"/>
              </a:rPr>
              <a:t>e</a:t>
            </a:r>
            <a:r>
              <a:rPr sz="2000" spc="-120" dirty="0">
                <a:solidFill>
                  <a:srgbClr val="FFFFFF"/>
                </a:solidFill>
                <a:latin typeface="Verdana"/>
                <a:cs typeface="Verdana"/>
              </a:rPr>
              <a:t>n</a:t>
            </a:r>
            <a:r>
              <a:rPr sz="2000" spc="15" dirty="0">
                <a:solidFill>
                  <a:srgbClr val="FFFFFF"/>
                </a:solidFill>
                <a:latin typeface="Verdana"/>
                <a:cs typeface="Verdana"/>
              </a:rPr>
              <a:t>d</a:t>
            </a:r>
            <a:r>
              <a:rPr sz="2000" spc="-114" dirty="0">
                <a:solidFill>
                  <a:srgbClr val="FFFFFF"/>
                </a:solidFill>
                <a:latin typeface="Verdana"/>
                <a:cs typeface="Verdana"/>
              </a:rPr>
              <a:t>u</a:t>
            </a:r>
            <a:r>
              <a:rPr sz="2000" spc="-145" dirty="0">
                <a:solidFill>
                  <a:srgbClr val="FFFFFF"/>
                </a:solidFill>
                <a:latin typeface="Verdana"/>
                <a:cs typeface="Verdana"/>
              </a:rPr>
              <a:t>m </a:t>
            </a:r>
            <a:r>
              <a:rPr sz="2000" spc="15" dirty="0">
                <a:solidFill>
                  <a:srgbClr val="FFFFFF"/>
                </a:solidFill>
                <a:latin typeface="Verdana"/>
                <a:cs typeface="Verdana"/>
              </a:rPr>
              <a:t>p</a:t>
            </a:r>
            <a:r>
              <a:rPr sz="2000" spc="-135" dirty="0">
                <a:solidFill>
                  <a:srgbClr val="FFFFFF"/>
                </a:solidFill>
                <a:latin typeface="Verdana"/>
                <a:cs typeface="Verdana"/>
              </a:rPr>
              <a:t>r</a:t>
            </a:r>
            <a:r>
              <a:rPr sz="2000" spc="60" dirty="0">
                <a:solidFill>
                  <a:srgbClr val="FFFFFF"/>
                </a:solidFill>
                <a:latin typeface="Verdana"/>
                <a:cs typeface="Verdana"/>
              </a:rPr>
              <a:t>e</a:t>
            </a:r>
            <a:r>
              <a:rPr sz="2000" spc="-70" dirty="0">
                <a:solidFill>
                  <a:srgbClr val="FFFFFF"/>
                </a:solidFill>
                <a:latin typeface="Verdana"/>
                <a:cs typeface="Verdana"/>
              </a:rPr>
              <a:t>t</a:t>
            </a:r>
            <a:r>
              <a:rPr sz="2000" spc="-100" dirty="0">
                <a:solidFill>
                  <a:srgbClr val="FFFFFF"/>
                </a:solidFill>
                <a:latin typeface="Verdana"/>
                <a:cs typeface="Verdana"/>
              </a:rPr>
              <a:t>i</a:t>
            </a:r>
            <a:r>
              <a:rPr sz="2000" spc="-114" dirty="0">
                <a:solidFill>
                  <a:srgbClr val="FFFFFF"/>
                </a:solidFill>
                <a:latin typeface="Verdana"/>
                <a:cs typeface="Verdana"/>
              </a:rPr>
              <a:t>u</a:t>
            </a:r>
            <a:r>
              <a:rPr sz="2000" spc="-150" dirty="0">
                <a:solidFill>
                  <a:srgbClr val="FFFFFF"/>
                </a:solidFill>
                <a:latin typeface="Verdana"/>
                <a:cs typeface="Verdana"/>
              </a:rPr>
              <a:t>m</a:t>
            </a:r>
            <a:r>
              <a:rPr sz="2000" spc="-254" dirty="0">
                <a:solidFill>
                  <a:srgbClr val="FFFFFF"/>
                </a:solidFill>
                <a:latin typeface="Verdana"/>
                <a:cs typeface="Verdana"/>
              </a:rPr>
              <a:t>.</a:t>
            </a:r>
            <a:r>
              <a:rPr sz="2000" spc="-145" dirty="0">
                <a:solidFill>
                  <a:srgbClr val="FFFFFF"/>
                </a:solidFill>
                <a:latin typeface="Verdana"/>
                <a:cs typeface="Verdana"/>
              </a:rPr>
              <a:t> </a:t>
            </a:r>
            <a:r>
              <a:rPr sz="2000" spc="-80" dirty="0">
                <a:solidFill>
                  <a:srgbClr val="FFFFFF"/>
                </a:solidFill>
                <a:latin typeface="Verdana"/>
                <a:cs typeface="Verdana"/>
              </a:rPr>
              <a:t>D</a:t>
            </a:r>
            <a:r>
              <a:rPr sz="2000" spc="-114" dirty="0">
                <a:solidFill>
                  <a:srgbClr val="FFFFFF"/>
                </a:solidFill>
                <a:latin typeface="Verdana"/>
                <a:cs typeface="Verdana"/>
              </a:rPr>
              <a:t>u</a:t>
            </a:r>
            <a:r>
              <a:rPr sz="2000" spc="-100" dirty="0">
                <a:solidFill>
                  <a:srgbClr val="FFFFFF"/>
                </a:solidFill>
                <a:latin typeface="Verdana"/>
                <a:cs typeface="Verdana"/>
              </a:rPr>
              <a:t>i</a:t>
            </a:r>
            <a:r>
              <a:rPr sz="2000" spc="70" dirty="0">
                <a:solidFill>
                  <a:srgbClr val="FFFFFF"/>
                </a:solidFill>
                <a:latin typeface="Verdana"/>
                <a:cs typeface="Verdana"/>
              </a:rPr>
              <a:t>s</a:t>
            </a:r>
            <a:r>
              <a:rPr sz="2000" spc="-145" dirty="0">
                <a:solidFill>
                  <a:srgbClr val="FFFFFF"/>
                </a:solidFill>
                <a:latin typeface="Verdana"/>
                <a:cs typeface="Verdana"/>
              </a:rPr>
              <a:t> </a:t>
            </a:r>
            <a:r>
              <a:rPr sz="2000" spc="15" dirty="0">
                <a:solidFill>
                  <a:srgbClr val="FFFFFF"/>
                </a:solidFill>
                <a:latin typeface="Verdana"/>
                <a:cs typeface="Verdana"/>
              </a:rPr>
              <a:t>b</a:t>
            </a:r>
            <a:r>
              <a:rPr sz="2000" spc="-100" dirty="0">
                <a:solidFill>
                  <a:srgbClr val="FFFFFF"/>
                </a:solidFill>
                <a:latin typeface="Verdana"/>
                <a:cs typeface="Verdana"/>
              </a:rPr>
              <a:t>i</a:t>
            </a:r>
            <a:r>
              <a:rPr sz="2000" spc="15" dirty="0">
                <a:solidFill>
                  <a:srgbClr val="FFFFFF"/>
                </a:solidFill>
                <a:latin typeface="Verdana"/>
                <a:cs typeface="Verdana"/>
              </a:rPr>
              <a:t>b</a:t>
            </a:r>
            <a:r>
              <a:rPr sz="2000" spc="60" dirty="0">
                <a:solidFill>
                  <a:srgbClr val="FFFFFF"/>
                </a:solidFill>
                <a:latin typeface="Verdana"/>
                <a:cs typeface="Verdana"/>
              </a:rPr>
              <a:t>e</a:t>
            </a:r>
            <a:r>
              <a:rPr sz="2000" spc="-120" dirty="0">
                <a:solidFill>
                  <a:srgbClr val="FFFFFF"/>
                </a:solidFill>
                <a:latin typeface="Verdana"/>
                <a:cs typeface="Verdana"/>
              </a:rPr>
              <a:t>n</a:t>
            </a:r>
            <a:r>
              <a:rPr sz="2000" spc="15" dirty="0">
                <a:solidFill>
                  <a:srgbClr val="FFFFFF"/>
                </a:solidFill>
                <a:latin typeface="Verdana"/>
                <a:cs typeface="Verdana"/>
              </a:rPr>
              <a:t>d</a:t>
            </a:r>
            <a:r>
              <a:rPr sz="2000" spc="-114" dirty="0">
                <a:solidFill>
                  <a:srgbClr val="FFFFFF"/>
                </a:solidFill>
                <a:latin typeface="Verdana"/>
                <a:cs typeface="Verdana"/>
              </a:rPr>
              <a:t>u</a:t>
            </a:r>
            <a:r>
              <a:rPr sz="2000" spc="-145" dirty="0">
                <a:solidFill>
                  <a:srgbClr val="FFFFFF"/>
                </a:solidFill>
                <a:latin typeface="Verdana"/>
                <a:cs typeface="Verdana"/>
              </a:rPr>
              <a:t>m </a:t>
            </a:r>
            <a:r>
              <a:rPr sz="2000" spc="65" dirty="0">
                <a:solidFill>
                  <a:srgbClr val="FFFFFF"/>
                </a:solidFill>
                <a:latin typeface="Verdana"/>
                <a:cs typeface="Verdana"/>
              </a:rPr>
              <a:t>s</a:t>
            </a:r>
            <a:r>
              <a:rPr sz="2000" spc="60" dirty="0">
                <a:solidFill>
                  <a:srgbClr val="FFFFFF"/>
                </a:solidFill>
                <a:latin typeface="Verdana"/>
                <a:cs typeface="Verdana"/>
              </a:rPr>
              <a:t>e</a:t>
            </a:r>
            <a:r>
              <a:rPr sz="2000" spc="-150" dirty="0">
                <a:solidFill>
                  <a:srgbClr val="FFFFFF"/>
                </a:solidFill>
                <a:latin typeface="Verdana"/>
                <a:cs typeface="Verdana"/>
              </a:rPr>
              <a:t>m</a:t>
            </a:r>
            <a:r>
              <a:rPr sz="2000" spc="15" dirty="0">
                <a:solidFill>
                  <a:srgbClr val="FFFFFF"/>
                </a:solidFill>
                <a:latin typeface="Verdana"/>
                <a:cs typeface="Verdana"/>
              </a:rPr>
              <a:t>p</a:t>
            </a:r>
            <a:r>
              <a:rPr sz="2000" spc="60" dirty="0">
                <a:solidFill>
                  <a:srgbClr val="FFFFFF"/>
                </a:solidFill>
                <a:latin typeface="Verdana"/>
                <a:cs typeface="Verdana"/>
              </a:rPr>
              <a:t>e</a:t>
            </a:r>
            <a:r>
              <a:rPr sz="2000" spc="-135" dirty="0">
                <a:solidFill>
                  <a:srgbClr val="FFFFFF"/>
                </a:solidFill>
                <a:latin typeface="Verdana"/>
                <a:cs typeface="Verdana"/>
              </a:rPr>
              <a:t>r</a:t>
            </a:r>
            <a:r>
              <a:rPr sz="2000" spc="-254" dirty="0">
                <a:solidFill>
                  <a:srgbClr val="FFFFFF"/>
                </a:solidFill>
                <a:latin typeface="Verdana"/>
                <a:cs typeface="Verdana"/>
              </a:rPr>
              <a:t>.</a:t>
            </a:r>
            <a:endParaRPr sz="2000">
              <a:latin typeface="Verdana"/>
              <a:cs typeface="Verdana"/>
            </a:endParaRPr>
          </a:p>
        </p:txBody>
      </p:sp>
      <p:sp>
        <p:nvSpPr>
          <p:cNvPr id="10" name="object 10"/>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75"/>
                </a:lnTo>
                <a:lnTo>
                  <a:pt x="249910" y="192176"/>
                </a:lnTo>
                <a:lnTo>
                  <a:pt x="251472" y="200177"/>
                </a:lnTo>
                <a:lnTo>
                  <a:pt x="256146" y="207213"/>
                </a:lnTo>
                <a:lnTo>
                  <a:pt x="368020" y="319087"/>
                </a:lnTo>
                <a:lnTo>
                  <a:pt x="256146" y="430961"/>
                </a:lnTo>
                <a:lnTo>
                  <a:pt x="251472" y="438010"/>
                </a:lnTo>
                <a:lnTo>
                  <a:pt x="249910" y="446011"/>
                </a:lnTo>
                <a:lnTo>
                  <a:pt x="251472" y="454012"/>
                </a:lnTo>
                <a:lnTo>
                  <a:pt x="256146" y="461048"/>
                </a:lnTo>
                <a:lnTo>
                  <a:pt x="260299" y="465201"/>
                </a:lnTo>
                <a:lnTo>
                  <a:pt x="265747" y="467283"/>
                </a:lnTo>
                <a:lnTo>
                  <a:pt x="276631" y="467283"/>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66"/>
                </a:lnTo>
                <a:lnTo>
                  <a:pt x="497154" y="530517"/>
                </a:lnTo>
                <a:lnTo>
                  <a:pt x="458558" y="557822"/>
                </a:lnTo>
                <a:lnTo>
                  <a:pt x="415480" y="578307"/>
                </a:lnTo>
                <a:lnTo>
                  <a:pt x="368731" y="591172"/>
                </a:lnTo>
                <a:lnTo>
                  <a:pt x="319087" y="595630"/>
                </a:lnTo>
                <a:lnTo>
                  <a:pt x="269443" y="591172"/>
                </a:lnTo>
                <a:lnTo>
                  <a:pt x="222694" y="578307"/>
                </a:lnTo>
                <a:lnTo>
                  <a:pt x="179616" y="557822"/>
                </a:lnTo>
                <a:lnTo>
                  <a:pt x="141008" y="530517"/>
                </a:lnTo>
                <a:lnTo>
                  <a:pt x="107657" y="497166"/>
                </a:lnTo>
                <a:lnTo>
                  <a:pt x="80352" y="458558"/>
                </a:lnTo>
                <a:lnTo>
                  <a:pt x="59867" y="415480"/>
                </a:lnTo>
                <a:lnTo>
                  <a:pt x="47002" y="368731"/>
                </a:lnTo>
                <a:lnTo>
                  <a:pt x="42545" y="319087"/>
                </a:lnTo>
                <a:lnTo>
                  <a:pt x="47002" y="269443"/>
                </a:lnTo>
                <a:lnTo>
                  <a:pt x="59867" y="222694"/>
                </a:lnTo>
                <a:lnTo>
                  <a:pt x="80352" y="179616"/>
                </a:lnTo>
                <a:lnTo>
                  <a:pt x="107657" y="141020"/>
                </a:lnTo>
                <a:lnTo>
                  <a:pt x="141008" y="107670"/>
                </a:lnTo>
                <a:lnTo>
                  <a:pt x="179616" y="80352"/>
                </a:lnTo>
                <a:lnTo>
                  <a:pt x="222694" y="59880"/>
                </a:lnTo>
                <a:lnTo>
                  <a:pt x="269443" y="47015"/>
                </a:lnTo>
                <a:lnTo>
                  <a:pt x="319087" y="42545"/>
                </a:lnTo>
                <a:lnTo>
                  <a:pt x="368731" y="47015"/>
                </a:lnTo>
                <a:lnTo>
                  <a:pt x="415480" y="59880"/>
                </a:lnTo>
                <a:lnTo>
                  <a:pt x="458558" y="80352"/>
                </a:lnTo>
                <a:lnTo>
                  <a:pt x="497154" y="107670"/>
                </a:lnTo>
                <a:lnTo>
                  <a:pt x="530504" y="141020"/>
                </a:lnTo>
                <a:lnTo>
                  <a:pt x="557822" y="179616"/>
                </a:lnTo>
                <a:lnTo>
                  <a:pt x="578294" y="222694"/>
                </a:lnTo>
                <a:lnTo>
                  <a:pt x="591159" y="269443"/>
                </a:lnTo>
                <a:lnTo>
                  <a:pt x="595630" y="319087"/>
                </a:lnTo>
                <a:lnTo>
                  <a:pt x="595630" y="161582"/>
                </a:lnTo>
                <a:lnTo>
                  <a:pt x="559816" y="109855"/>
                </a:lnTo>
                <a:lnTo>
                  <a:pt x="528320" y="78359"/>
                </a:lnTo>
                <a:lnTo>
                  <a:pt x="492709" y="51485"/>
                </a:lnTo>
                <a:lnTo>
                  <a:pt x="453478" y="29705"/>
                </a:lnTo>
                <a:lnTo>
                  <a:pt x="411137" y="13538"/>
                </a:lnTo>
                <a:lnTo>
                  <a:pt x="366179" y="3467"/>
                </a:lnTo>
                <a:lnTo>
                  <a:pt x="319087" y="0"/>
                </a:lnTo>
                <a:lnTo>
                  <a:pt x="271995" y="3467"/>
                </a:lnTo>
                <a:lnTo>
                  <a:pt x="227025" y="13538"/>
                </a:lnTo>
                <a:lnTo>
                  <a:pt x="184683" y="29705"/>
                </a:lnTo>
                <a:lnTo>
                  <a:pt x="145465" y="51485"/>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91"/>
                </a:lnTo>
                <a:lnTo>
                  <a:pt x="51473" y="492709"/>
                </a:lnTo>
                <a:lnTo>
                  <a:pt x="78359" y="528320"/>
                </a:lnTo>
                <a:lnTo>
                  <a:pt x="109855" y="559816"/>
                </a:lnTo>
                <a:lnTo>
                  <a:pt x="145465" y="586701"/>
                </a:lnTo>
                <a:lnTo>
                  <a:pt x="184683" y="608469"/>
                </a:lnTo>
                <a:lnTo>
                  <a:pt x="227025" y="624649"/>
                </a:lnTo>
                <a:lnTo>
                  <a:pt x="271995" y="634707"/>
                </a:lnTo>
                <a:lnTo>
                  <a:pt x="319087" y="638175"/>
                </a:lnTo>
                <a:lnTo>
                  <a:pt x="366179" y="634707"/>
                </a:lnTo>
                <a:lnTo>
                  <a:pt x="411137" y="624649"/>
                </a:lnTo>
                <a:lnTo>
                  <a:pt x="453478" y="608469"/>
                </a:lnTo>
                <a:lnTo>
                  <a:pt x="476618" y="595630"/>
                </a:lnTo>
                <a:lnTo>
                  <a:pt x="492709" y="586701"/>
                </a:lnTo>
                <a:lnTo>
                  <a:pt x="528320" y="559816"/>
                </a:lnTo>
                <a:lnTo>
                  <a:pt x="559816" y="528320"/>
                </a:lnTo>
                <a:lnTo>
                  <a:pt x="586689" y="492709"/>
                </a:lnTo>
                <a:lnTo>
                  <a:pt x="608469" y="453491"/>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1" name="object 11"/>
          <p:cNvSpPr/>
          <p:nvPr/>
        </p:nvSpPr>
        <p:spPr>
          <a:xfrm>
            <a:off x="772807" y="711440"/>
            <a:ext cx="635000" cy="638175"/>
          </a:xfrm>
          <a:custGeom>
            <a:avLst/>
            <a:gdLst/>
            <a:ahLst/>
            <a:cxnLst/>
            <a:rect l="l" t="t" r="r" b="b"/>
            <a:pathLst>
              <a:path w="635000" h="638175">
                <a:moveTo>
                  <a:pt x="384543" y="192176"/>
                </a:moveTo>
                <a:lnTo>
                  <a:pt x="382981" y="184175"/>
                </a:lnTo>
                <a:lnTo>
                  <a:pt x="378307" y="177126"/>
                </a:lnTo>
                <a:lnTo>
                  <a:pt x="371271" y="172466"/>
                </a:lnTo>
                <a:lnTo>
                  <a:pt x="363270" y="170903"/>
                </a:lnTo>
                <a:lnTo>
                  <a:pt x="355269" y="172466"/>
                </a:lnTo>
                <a:lnTo>
                  <a:pt x="348234" y="177126"/>
                </a:lnTo>
                <a:lnTo>
                  <a:pt x="221310" y="304050"/>
                </a:lnTo>
                <a:lnTo>
                  <a:pt x="216636" y="311086"/>
                </a:lnTo>
                <a:lnTo>
                  <a:pt x="215087" y="319087"/>
                </a:lnTo>
                <a:lnTo>
                  <a:pt x="216636" y="327088"/>
                </a:lnTo>
                <a:lnTo>
                  <a:pt x="221310" y="334124"/>
                </a:lnTo>
                <a:lnTo>
                  <a:pt x="352386" y="465201"/>
                </a:lnTo>
                <a:lnTo>
                  <a:pt x="357822" y="467283"/>
                </a:lnTo>
                <a:lnTo>
                  <a:pt x="368719" y="467283"/>
                </a:lnTo>
                <a:lnTo>
                  <a:pt x="374154" y="465201"/>
                </a:lnTo>
                <a:lnTo>
                  <a:pt x="378307" y="461048"/>
                </a:lnTo>
                <a:lnTo>
                  <a:pt x="382981" y="454012"/>
                </a:lnTo>
                <a:lnTo>
                  <a:pt x="384543" y="446011"/>
                </a:lnTo>
                <a:lnTo>
                  <a:pt x="382981" y="438010"/>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66"/>
                </a:lnTo>
                <a:lnTo>
                  <a:pt x="493445" y="530517"/>
                </a:lnTo>
                <a:lnTo>
                  <a:pt x="454837" y="557822"/>
                </a:lnTo>
                <a:lnTo>
                  <a:pt x="411772" y="578307"/>
                </a:lnTo>
                <a:lnTo>
                  <a:pt x="365023" y="591172"/>
                </a:lnTo>
                <a:lnTo>
                  <a:pt x="315379" y="595630"/>
                </a:lnTo>
                <a:lnTo>
                  <a:pt x="265722" y="591172"/>
                </a:lnTo>
                <a:lnTo>
                  <a:pt x="218973" y="578307"/>
                </a:lnTo>
                <a:lnTo>
                  <a:pt x="175907" y="557822"/>
                </a:lnTo>
                <a:lnTo>
                  <a:pt x="137299" y="530517"/>
                </a:lnTo>
                <a:lnTo>
                  <a:pt x="103949" y="497166"/>
                </a:lnTo>
                <a:lnTo>
                  <a:pt x="76644" y="458558"/>
                </a:lnTo>
                <a:lnTo>
                  <a:pt x="56159" y="415480"/>
                </a:lnTo>
                <a:lnTo>
                  <a:pt x="43294" y="368731"/>
                </a:lnTo>
                <a:lnTo>
                  <a:pt x="38836" y="319087"/>
                </a:lnTo>
                <a:lnTo>
                  <a:pt x="43294" y="269443"/>
                </a:lnTo>
                <a:lnTo>
                  <a:pt x="56159" y="222694"/>
                </a:lnTo>
                <a:lnTo>
                  <a:pt x="76644" y="179616"/>
                </a:lnTo>
                <a:lnTo>
                  <a:pt x="103949" y="141020"/>
                </a:lnTo>
                <a:lnTo>
                  <a:pt x="137299" y="107670"/>
                </a:lnTo>
                <a:lnTo>
                  <a:pt x="175907" y="80352"/>
                </a:lnTo>
                <a:lnTo>
                  <a:pt x="218973" y="59880"/>
                </a:lnTo>
                <a:lnTo>
                  <a:pt x="265722" y="47015"/>
                </a:lnTo>
                <a:lnTo>
                  <a:pt x="315379" y="42545"/>
                </a:lnTo>
                <a:lnTo>
                  <a:pt x="365023" y="47015"/>
                </a:lnTo>
                <a:lnTo>
                  <a:pt x="411772" y="59880"/>
                </a:lnTo>
                <a:lnTo>
                  <a:pt x="454837" y="80352"/>
                </a:lnTo>
                <a:lnTo>
                  <a:pt x="493445" y="107670"/>
                </a:lnTo>
                <a:lnTo>
                  <a:pt x="526796" y="141020"/>
                </a:lnTo>
                <a:lnTo>
                  <a:pt x="554101" y="179616"/>
                </a:lnTo>
                <a:lnTo>
                  <a:pt x="574586" y="222694"/>
                </a:lnTo>
                <a:lnTo>
                  <a:pt x="587451" y="269443"/>
                </a:lnTo>
                <a:lnTo>
                  <a:pt x="591921" y="319087"/>
                </a:lnTo>
                <a:lnTo>
                  <a:pt x="591921" y="161582"/>
                </a:lnTo>
                <a:lnTo>
                  <a:pt x="556094" y="109855"/>
                </a:lnTo>
                <a:lnTo>
                  <a:pt x="524598" y="78359"/>
                </a:lnTo>
                <a:lnTo>
                  <a:pt x="489000" y="51485"/>
                </a:lnTo>
                <a:lnTo>
                  <a:pt x="449770" y="29705"/>
                </a:lnTo>
                <a:lnTo>
                  <a:pt x="407428" y="13538"/>
                </a:lnTo>
                <a:lnTo>
                  <a:pt x="362458" y="3467"/>
                </a:lnTo>
                <a:lnTo>
                  <a:pt x="315379" y="0"/>
                </a:lnTo>
                <a:lnTo>
                  <a:pt x="268287" y="3467"/>
                </a:lnTo>
                <a:lnTo>
                  <a:pt x="223316" y="13538"/>
                </a:lnTo>
                <a:lnTo>
                  <a:pt x="180975" y="29705"/>
                </a:lnTo>
                <a:lnTo>
                  <a:pt x="141757" y="51485"/>
                </a:lnTo>
                <a:lnTo>
                  <a:pt x="106146" y="78359"/>
                </a:lnTo>
                <a:lnTo>
                  <a:pt x="74650" y="109855"/>
                </a:lnTo>
                <a:lnTo>
                  <a:pt x="47764" y="145465"/>
                </a:lnTo>
                <a:lnTo>
                  <a:pt x="25984" y="184696"/>
                </a:lnTo>
                <a:lnTo>
                  <a:pt x="9817" y="227037"/>
                </a:lnTo>
                <a:lnTo>
                  <a:pt x="0" y="270865"/>
                </a:lnTo>
                <a:lnTo>
                  <a:pt x="0" y="367322"/>
                </a:lnTo>
                <a:lnTo>
                  <a:pt x="9817" y="411137"/>
                </a:lnTo>
                <a:lnTo>
                  <a:pt x="25984" y="453491"/>
                </a:lnTo>
                <a:lnTo>
                  <a:pt x="47764" y="492709"/>
                </a:lnTo>
                <a:lnTo>
                  <a:pt x="74650" y="528320"/>
                </a:lnTo>
                <a:lnTo>
                  <a:pt x="106146" y="559816"/>
                </a:lnTo>
                <a:lnTo>
                  <a:pt x="141757" y="586701"/>
                </a:lnTo>
                <a:lnTo>
                  <a:pt x="157848" y="595630"/>
                </a:lnTo>
                <a:lnTo>
                  <a:pt x="180975" y="608469"/>
                </a:lnTo>
                <a:lnTo>
                  <a:pt x="223316" y="624649"/>
                </a:lnTo>
                <a:lnTo>
                  <a:pt x="268287" y="634707"/>
                </a:lnTo>
                <a:lnTo>
                  <a:pt x="315379" y="638175"/>
                </a:lnTo>
                <a:lnTo>
                  <a:pt x="362458" y="634707"/>
                </a:lnTo>
                <a:lnTo>
                  <a:pt x="407428" y="624649"/>
                </a:lnTo>
                <a:lnTo>
                  <a:pt x="449770" y="608469"/>
                </a:lnTo>
                <a:lnTo>
                  <a:pt x="489000" y="586701"/>
                </a:lnTo>
                <a:lnTo>
                  <a:pt x="524598" y="559816"/>
                </a:lnTo>
                <a:lnTo>
                  <a:pt x="556094" y="528320"/>
                </a:lnTo>
                <a:lnTo>
                  <a:pt x="582980" y="492709"/>
                </a:lnTo>
                <a:lnTo>
                  <a:pt x="604761" y="453491"/>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sp>
        <p:nvSpPr>
          <p:cNvPr id="14" name="object 6">
            <a:extLst>
              <a:ext uri="{FF2B5EF4-FFF2-40B4-BE49-F238E27FC236}">
                <a16:creationId xmlns:a16="http://schemas.microsoft.com/office/drawing/2014/main" id="{6D0AE654-9F8D-6232-A657-1DFFE97CF30E}"/>
              </a:ext>
            </a:extLst>
          </p:cNvPr>
          <p:cNvSpPr txBox="1">
            <a:spLocks/>
          </p:cNvSpPr>
          <p:nvPr/>
        </p:nvSpPr>
        <p:spPr>
          <a:xfrm>
            <a:off x="1090307" y="1605159"/>
            <a:ext cx="7279005" cy="9571723"/>
          </a:xfrm>
          <a:prstGeom prst="rect">
            <a:avLst/>
          </a:prstGeom>
        </p:spPr>
        <p:txBody>
          <a:bodyPr vert="horz" wrap="square" lIns="0" tIns="12700" rIns="0" bIns="0" rtlCol="0">
            <a:spAutoFit/>
          </a:bodyPr>
          <a:lstStyle>
            <a:lvl1pPr>
              <a:defRPr sz="6400" b="1" i="0">
                <a:solidFill>
                  <a:srgbClr val="084B6E"/>
                </a:solidFill>
                <a:latin typeface="Trebuchet MS"/>
                <a:ea typeface="+mj-ea"/>
                <a:cs typeface="Trebuchet MS"/>
              </a:defRPr>
            </a:lvl1pPr>
          </a:lstStyle>
          <a:p>
            <a:pPr marL="12700">
              <a:spcBef>
                <a:spcPts val="100"/>
              </a:spcBef>
            </a:pPr>
            <a:r>
              <a:rPr lang="en-IN" sz="5550" kern="0" spc="145" dirty="0"/>
              <a:t>Technology Used</a:t>
            </a:r>
            <a:endParaRPr lang="en-IN" sz="5550" kern="0" dirty="0"/>
          </a:p>
          <a:p>
            <a:pPr marL="923925" marR="5080" indent="-457200">
              <a:lnSpc>
                <a:spcPct val="139900"/>
              </a:lnSpc>
              <a:spcBef>
                <a:spcPts val="1040"/>
              </a:spcBef>
              <a:buFont typeface="Wingdings" panose="05000000000000000000" pitchFamily="2" charset="2"/>
              <a:buChar char="Ø"/>
            </a:pPr>
            <a:r>
              <a:rPr lang="en-IN" sz="2600" kern="0" spc="-45" dirty="0">
                <a:latin typeface="Verdana"/>
                <a:cs typeface="Verdana"/>
              </a:rPr>
              <a:t>Front-End :-</a:t>
            </a:r>
          </a:p>
          <a:p>
            <a:pPr marL="923925" marR="5080" indent="-457200">
              <a:lnSpc>
                <a:spcPct val="139900"/>
              </a:lnSpc>
              <a:spcBef>
                <a:spcPts val="1040"/>
              </a:spcBef>
              <a:buFont typeface="Arial" panose="020B0604020202020204" pitchFamily="34" charset="0"/>
              <a:buChar char="•"/>
            </a:pPr>
            <a:r>
              <a:rPr lang="en-IN" sz="2600" b="0" kern="0" spc="-45" dirty="0">
                <a:latin typeface="Verdana"/>
                <a:cs typeface="Verdana"/>
              </a:rPr>
              <a:t>   </a:t>
            </a:r>
            <a:r>
              <a:rPr lang="en-IN" sz="2200" b="0" kern="0" spc="-45" dirty="0">
                <a:latin typeface="Verdana"/>
                <a:cs typeface="Verdana"/>
              </a:rPr>
              <a:t>HTML</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     CSS</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     JavaScript</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     React JS</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     Bootstrap</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     Material UI</a:t>
            </a:r>
          </a:p>
          <a:p>
            <a:pPr marL="923925" marR="5080" indent="-457200">
              <a:lnSpc>
                <a:spcPct val="139900"/>
              </a:lnSpc>
              <a:spcBef>
                <a:spcPts val="1040"/>
              </a:spcBef>
              <a:buFont typeface="Wingdings" panose="05000000000000000000" pitchFamily="2" charset="2"/>
              <a:buChar char="Ø"/>
            </a:pPr>
            <a:r>
              <a:rPr lang="en-IN" sz="2600" kern="0" spc="-45" dirty="0">
                <a:latin typeface="Verdana"/>
                <a:cs typeface="Verdana"/>
              </a:rPr>
              <a:t>Back-End :-</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Node JS</a:t>
            </a:r>
          </a:p>
          <a:p>
            <a:pPr marL="809625" marR="5080" indent="-342900">
              <a:lnSpc>
                <a:spcPct val="139900"/>
              </a:lnSpc>
              <a:spcBef>
                <a:spcPts val="1040"/>
              </a:spcBef>
              <a:buFont typeface="Arial" panose="020B0604020202020204" pitchFamily="34" charset="0"/>
              <a:buChar char="•"/>
            </a:pPr>
            <a:r>
              <a:rPr lang="en-IN" sz="2200" b="0" kern="0" spc="-45" dirty="0">
                <a:latin typeface="Verdana"/>
                <a:cs typeface="Verdana"/>
              </a:rPr>
              <a:t>MongoDB (Database)</a:t>
            </a:r>
          </a:p>
          <a:p>
            <a:pPr marL="466725" marR="5080">
              <a:lnSpc>
                <a:spcPct val="139900"/>
              </a:lnSpc>
              <a:spcBef>
                <a:spcPts val="1040"/>
              </a:spcBef>
            </a:pPr>
            <a:endParaRPr lang="en-IN" sz="2200" b="0" kern="0" spc="-45" dirty="0">
              <a:latin typeface="Verdana"/>
              <a:cs typeface="Verdana"/>
            </a:endParaRPr>
          </a:p>
          <a:p>
            <a:pPr marL="466725" marR="5080">
              <a:lnSpc>
                <a:spcPct val="139900"/>
              </a:lnSpc>
              <a:spcBef>
                <a:spcPts val="1040"/>
              </a:spcBef>
            </a:pPr>
            <a:r>
              <a:rPr lang="en-IN" sz="2200" b="0" kern="0" spc="-45" dirty="0">
                <a:latin typeface="Verdana"/>
                <a:cs typeface="Verdana"/>
              </a:rPr>
              <a:t>     </a:t>
            </a:r>
          </a:p>
          <a:p>
            <a:pPr marL="466725" marR="5080">
              <a:lnSpc>
                <a:spcPct val="139900"/>
              </a:lnSpc>
              <a:spcBef>
                <a:spcPts val="1040"/>
              </a:spcBef>
            </a:pPr>
            <a:r>
              <a:rPr lang="en-IN" sz="2200" b="0" kern="0" spc="-45" dirty="0">
                <a:latin typeface="Verdana"/>
                <a:cs typeface="Verdana"/>
              </a:rPr>
              <a:t>	</a:t>
            </a:r>
          </a:p>
          <a:p>
            <a:pPr marL="466725" marR="5080">
              <a:lnSpc>
                <a:spcPct val="139900"/>
              </a:lnSpc>
              <a:spcBef>
                <a:spcPts val="1040"/>
              </a:spcBef>
            </a:pPr>
            <a:r>
              <a:rPr lang="en-IN" sz="2600" kern="0" spc="-45" dirty="0">
                <a:latin typeface="Verdana"/>
                <a:cs typeface="Verdana"/>
              </a:rPr>
              <a:t>    </a:t>
            </a:r>
          </a:p>
        </p:txBody>
      </p:sp>
    </p:spTree>
    <p:extLst>
      <p:ext uri="{BB962C8B-B14F-4D97-AF65-F5344CB8AC3E}">
        <p14:creationId xmlns:p14="http://schemas.microsoft.com/office/powerpoint/2010/main" val="266062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0468" y="711440"/>
            <a:ext cx="13727430" cy="7059295"/>
          </a:xfrm>
          <a:custGeom>
            <a:avLst/>
            <a:gdLst/>
            <a:ahLst/>
            <a:cxnLst/>
            <a:rect l="l" t="t" r="r" b="b"/>
            <a:pathLst>
              <a:path w="13727430" h="7059295">
                <a:moveTo>
                  <a:pt x="96533" y="0"/>
                </a:moveTo>
                <a:lnTo>
                  <a:pt x="13622048" y="0"/>
                </a:lnTo>
                <a:lnTo>
                  <a:pt x="13662828" y="8239"/>
                </a:lnTo>
                <a:lnTo>
                  <a:pt x="13696129" y="30708"/>
                </a:lnTo>
                <a:lnTo>
                  <a:pt x="13718581" y="64034"/>
                </a:lnTo>
                <a:lnTo>
                  <a:pt x="13726814" y="104844"/>
                </a:lnTo>
                <a:lnTo>
                  <a:pt x="13726814" y="6962656"/>
                </a:lnTo>
                <a:lnTo>
                  <a:pt x="13718581" y="7003467"/>
                </a:lnTo>
                <a:lnTo>
                  <a:pt x="13696129" y="7036793"/>
                </a:lnTo>
                <a:lnTo>
                  <a:pt x="13662828" y="7059261"/>
                </a:lnTo>
              </a:path>
              <a:path w="13727430" h="7059295">
                <a:moveTo>
                  <a:pt x="0" y="64034"/>
                </a:moveTo>
                <a:lnTo>
                  <a:pt x="22452" y="30708"/>
                </a:lnTo>
                <a:lnTo>
                  <a:pt x="55753" y="8239"/>
                </a:lnTo>
                <a:lnTo>
                  <a:pt x="96533" y="0"/>
                </a:lnTo>
              </a:path>
            </a:pathLst>
          </a:custGeom>
          <a:ln w="38111">
            <a:solidFill>
              <a:srgbClr val="084B6E"/>
            </a:solidFill>
          </a:ln>
        </p:spPr>
        <p:txBody>
          <a:bodyPr wrap="square" lIns="0" tIns="0" rIns="0" bIns="0" rtlCol="0"/>
          <a:lstStyle/>
          <a:p>
            <a:endParaRPr/>
          </a:p>
        </p:txBody>
      </p:sp>
      <p:sp>
        <p:nvSpPr>
          <p:cNvPr id="3" name="object 3"/>
          <p:cNvSpPr txBox="1">
            <a:spLocks noGrp="1"/>
          </p:cNvSpPr>
          <p:nvPr>
            <p:ph type="title"/>
          </p:nvPr>
        </p:nvSpPr>
        <p:spPr>
          <a:xfrm>
            <a:off x="2525216" y="1030527"/>
            <a:ext cx="11811000" cy="382797"/>
          </a:xfrm>
          <a:prstGeom prst="rect">
            <a:avLst/>
          </a:prstGeom>
        </p:spPr>
        <p:txBody>
          <a:bodyPr vert="horz" wrap="square" lIns="0" tIns="13335" rIns="0" bIns="0" rtlCol="0">
            <a:spAutoFit/>
          </a:bodyPr>
          <a:lstStyle/>
          <a:p>
            <a:pPr marL="12700">
              <a:lnSpc>
                <a:spcPct val="100000"/>
              </a:lnSpc>
              <a:spcBef>
                <a:spcPts val="105"/>
              </a:spcBef>
            </a:pPr>
            <a:r>
              <a:rPr lang="en-IN" sz="2400" spc="240" dirty="0">
                <a:latin typeface="Verdana" panose="020B0604030504040204" pitchFamily="34" charset="0"/>
                <a:ea typeface="Verdana" panose="020B0604030504040204" pitchFamily="34" charset="0"/>
              </a:rPr>
              <a:t>Libraries Or Package Used For Program </a:t>
            </a:r>
            <a:r>
              <a:rPr lang="en-IN" sz="2400" spc="240" dirty="0" err="1">
                <a:latin typeface="Verdana" panose="020B0604030504040204" pitchFamily="34" charset="0"/>
                <a:ea typeface="Verdana" panose="020B0604030504040204" pitchFamily="34" charset="0"/>
              </a:rPr>
              <a:t>Developmet</a:t>
            </a:r>
            <a:r>
              <a:rPr lang="en-IN" sz="2400" spc="240" dirty="0">
                <a:latin typeface="Verdana" panose="020B0604030504040204" pitchFamily="34" charset="0"/>
                <a:ea typeface="Verdana" panose="020B0604030504040204" pitchFamily="34" charset="0"/>
              </a:rPr>
              <a:t> :-</a:t>
            </a:r>
            <a:endParaRPr sz="2400" spc="240" dirty="0">
              <a:latin typeface="Verdana" panose="020B0604030504040204" pitchFamily="34" charset="0"/>
              <a:ea typeface="Verdana" panose="020B0604030504040204" pitchFamily="34" charset="0"/>
            </a:endParaRPr>
          </a:p>
        </p:txBody>
      </p:sp>
      <p:sp>
        <p:nvSpPr>
          <p:cNvPr id="4" name="object 4"/>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83"/>
                </a:lnTo>
                <a:lnTo>
                  <a:pt x="595630" y="161569"/>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69"/>
                </a:lnTo>
                <a:lnTo>
                  <a:pt x="559816" y="109855"/>
                </a:lnTo>
                <a:lnTo>
                  <a:pt x="528320" y="78359"/>
                </a:lnTo>
                <a:lnTo>
                  <a:pt x="492709" y="51473"/>
                </a:lnTo>
                <a:lnTo>
                  <a:pt x="476618" y="42545"/>
                </a:lnTo>
                <a:lnTo>
                  <a:pt x="453478" y="29705"/>
                </a:lnTo>
                <a:lnTo>
                  <a:pt x="411137" y="13525"/>
                </a:lnTo>
                <a:lnTo>
                  <a:pt x="366179" y="3467"/>
                </a:lnTo>
                <a:lnTo>
                  <a:pt x="319087" y="0"/>
                </a:lnTo>
                <a:lnTo>
                  <a:pt x="271995" y="3467"/>
                </a:lnTo>
                <a:lnTo>
                  <a:pt x="227025" y="13525"/>
                </a:lnTo>
                <a:lnTo>
                  <a:pt x="184683" y="29705"/>
                </a:lnTo>
                <a:lnTo>
                  <a:pt x="145465" y="51473"/>
                </a:lnTo>
                <a:lnTo>
                  <a:pt x="109855" y="78359"/>
                </a:lnTo>
                <a:lnTo>
                  <a:pt x="78359" y="109855"/>
                </a:lnTo>
                <a:lnTo>
                  <a:pt x="51473" y="145465"/>
                </a:lnTo>
                <a:lnTo>
                  <a:pt x="29705" y="184683"/>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5" name="object 5"/>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83"/>
                </a:lnTo>
                <a:lnTo>
                  <a:pt x="591921" y="161569"/>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69"/>
                </a:lnTo>
                <a:lnTo>
                  <a:pt x="556094" y="109855"/>
                </a:lnTo>
                <a:lnTo>
                  <a:pt x="524598" y="78359"/>
                </a:lnTo>
                <a:lnTo>
                  <a:pt x="489000" y="51473"/>
                </a:lnTo>
                <a:lnTo>
                  <a:pt x="449770" y="29705"/>
                </a:lnTo>
                <a:lnTo>
                  <a:pt x="407428" y="13525"/>
                </a:lnTo>
                <a:lnTo>
                  <a:pt x="362458" y="3467"/>
                </a:lnTo>
                <a:lnTo>
                  <a:pt x="315366" y="0"/>
                </a:lnTo>
                <a:lnTo>
                  <a:pt x="268287" y="3467"/>
                </a:lnTo>
                <a:lnTo>
                  <a:pt x="223316" y="13525"/>
                </a:lnTo>
                <a:lnTo>
                  <a:pt x="180975" y="29705"/>
                </a:lnTo>
                <a:lnTo>
                  <a:pt x="157848" y="42545"/>
                </a:lnTo>
                <a:lnTo>
                  <a:pt x="141757" y="51473"/>
                </a:lnTo>
                <a:lnTo>
                  <a:pt x="106146" y="78359"/>
                </a:lnTo>
                <a:lnTo>
                  <a:pt x="74650" y="109855"/>
                </a:lnTo>
                <a:lnTo>
                  <a:pt x="47764" y="145465"/>
                </a:lnTo>
                <a:lnTo>
                  <a:pt x="25984" y="184683"/>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sp>
        <p:nvSpPr>
          <p:cNvPr id="13" name="object 12">
            <a:extLst>
              <a:ext uri="{FF2B5EF4-FFF2-40B4-BE49-F238E27FC236}">
                <a16:creationId xmlns:a16="http://schemas.microsoft.com/office/drawing/2014/main" id="{7CD2FCC6-1C41-FA65-52C1-DA2B4F66B905}"/>
              </a:ext>
            </a:extLst>
          </p:cNvPr>
          <p:cNvSpPr txBox="1"/>
          <p:nvPr/>
        </p:nvSpPr>
        <p:spPr>
          <a:xfrm>
            <a:off x="2438400" y="1434922"/>
            <a:ext cx="13145135" cy="8912696"/>
          </a:xfrm>
          <a:prstGeom prst="rect">
            <a:avLst/>
          </a:prstGeom>
        </p:spPr>
        <p:txBody>
          <a:bodyPr vert="horz" wrap="square" lIns="0" tIns="47625" rIns="0" bIns="0" rtlCol="0">
            <a:spAutoFit/>
          </a:bodyPr>
          <a:lstStyle/>
          <a:p>
            <a:pPr marL="469900" indent="-457200">
              <a:lnSpc>
                <a:spcPct val="100000"/>
              </a:lnSpc>
              <a:spcBef>
                <a:spcPts val="375"/>
              </a:spcBef>
              <a:buFont typeface="Wingdings" panose="05000000000000000000" pitchFamily="2" charset="2"/>
              <a:buChar char="Ø"/>
            </a:pPr>
            <a:r>
              <a:rPr lang="en-IN" sz="2550" b="1" spc="60" dirty="0">
                <a:solidFill>
                  <a:srgbClr val="084B6E"/>
                </a:solidFill>
                <a:latin typeface="Verdana" panose="020B0604030504040204" pitchFamily="34" charset="0"/>
                <a:ea typeface="Verdana" panose="020B0604030504040204" pitchFamily="34" charset="0"/>
                <a:cs typeface="Trebuchet MS"/>
              </a:rPr>
              <a:t>Front-End</a:t>
            </a:r>
            <a:r>
              <a:rPr lang="en-IN" sz="2550" spc="60" dirty="0">
                <a:solidFill>
                  <a:srgbClr val="084B6E"/>
                </a:solidFill>
                <a:latin typeface="Verdana" panose="020B0604030504040204" pitchFamily="34" charset="0"/>
                <a:ea typeface="Verdana" panose="020B0604030504040204" pitchFamily="34" charset="0"/>
                <a:cs typeface="Trebuchet MS"/>
              </a:rPr>
              <a:t> :-</a:t>
            </a:r>
          </a:p>
          <a:p>
            <a:pPr marL="12700">
              <a:lnSpc>
                <a:spcPct val="100000"/>
              </a:lnSpc>
              <a:spcBef>
                <a:spcPts val="375"/>
              </a:spcBef>
            </a:pPr>
            <a:endParaRPr lang="en-IN" sz="2550" spc="60" dirty="0">
              <a:solidFill>
                <a:srgbClr val="084B6E"/>
              </a:solidFill>
              <a:latin typeface="Verdana" panose="020B0604030504040204" pitchFamily="34" charset="0"/>
              <a:ea typeface="Verdana" panose="020B0604030504040204" pitchFamily="34" charset="0"/>
              <a:cs typeface="Trebuchet MS"/>
            </a:endParaRPr>
          </a:p>
          <a:p>
            <a:pPr marL="469900" indent="-457200">
              <a:lnSpc>
                <a:spcPct val="100000"/>
              </a:lnSpc>
              <a:spcBef>
                <a:spcPts val="375"/>
              </a:spcBef>
              <a:buFont typeface="Wingdings" panose="05000000000000000000" pitchFamily="2" charset="2"/>
              <a:buChar char="q"/>
            </a:pPr>
            <a:r>
              <a:rPr lang="en-IN" sz="2550" b="1" spc="60" dirty="0">
                <a:solidFill>
                  <a:srgbClr val="084B6E"/>
                </a:solidFill>
                <a:latin typeface="Verdana" panose="020B0604030504040204" pitchFamily="34" charset="0"/>
                <a:ea typeface="Verdana" panose="020B0604030504040204" pitchFamily="34" charset="0"/>
                <a:cs typeface="Trebuchet MS"/>
              </a:rPr>
              <a:t>React</a:t>
            </a:r>
            <a:r>
              <a:rPr lang="en-IN" sz="2550" spc="60" dirty="0">
                <a:solidFill>
                  <a:srgbClr val="084B6E"/>
                </a:solidFill>
                <a:latin typeface="Verdana" panose="020B0604030504040204" pitchFamily="34" charset="0"/>
                <a:ea typeface="Verdana" panose="020B0604030504040204" pitchFamily="34" charset="0"/>
                <a:cs typeface="Trebuchet MS"/>
              </a:rPr>
              <a:t> :- </a:t>
            </a:r>
            <a:r>
              <a:rPr lang="en-IN" sz="2100" spc="60" dirty="0">
                <a:solidFill>
                  <a:srgbClr val="084B6E"/>
                </a:solidFill>
                <a:latin typeface="Verdana" panose="020B0604030504040204" pitchFamily="34" charset="0"/>
                <a:ea typeface="Verdana" panose="020B0604030504040204" pitchFamily="34" charset="0"/>
                <a:cs typeface="Trebuchet MS"/>
              </a:rPr>
              <a:t>building Single-Page Applications, React follows a component-based architecture.</a:t>
            </a:r>
          </a:p>
          <a:p>
            <a:pPr marL="355600" indent="-342900">
              <a:lnSpc>
                <a:spcPct val="100000"/>
              </a:lnSpc>
              <a:spcBef>
                <a:spcPts val="375"/>
              </a:spcBef>
              <a:buFont typeface="Wingdings" panose="05000000000000000000" pitchFamily="2" charset="2"/>
              <a:buChar char="q"/>
            </a:pPr>
            <a:endParaRPr lang="en-IN" sz="2100" spc="60" dirty="0">
              <a:solidFill>
                <a:srgbClr val="084B6E"/>
              </a:solidFill>
              <a:latin typeface="Verdana" panose="020B0604030504040204" pitchFamily="34" charset="0"/>
              <a:ea typeface="Verdana" panose="020B0604030504040204" pitchFamily="34" charset="0"/>
              <a:cs typeface="Trebuchet MS"/>
            </a:endParaRPr>
          </a:p>
          <a:p>
            <a:pPr marL="469900" indent="-457200">
              <a:lnSpc>
                <a:spcPct val="100000"/>
              </a:lnSpc>
              <a:spcBef>
                <a:spcPts val="375"/>
              </a:spcBef>
              <a:buFont typeface="Wingdings" panose="05000000000000000000" pitchFamily="2" charset="2"/>
              <a:buChar char="q"/>
            </a:pPr>
            <a:r>
              <a:rPr lang="en-IN" sz="2550" b="1" spc="60" dirty="0">
                <a:solidFill>
                  <a:srgbClr val="084B6E"/>
                </a:solidFill>
                <a:latin typeface="Verdana" panose="020B0604030504040204" pitchFamily="34" charset="0"/>
                <a:ea typeface="Verdana" panose="020B0604030504040204" pitchFamily="34" charset="0"/>
                <a:cs typeface="Trebuchet MS"/>
              </a:rPr>
              <a:t>React-Bootstrap</a:t>
            </a:r>
            <a:r>
              <a:rPr lang="en-IN" sz="2100" spc="60" dirty="0">
                <a:solidFill>
                  <a:srgbClr val="084B6E"/>
                </a:solidFill>
                <a:latin typeface="Verdana" panose="020B0604030504040204" pitchFamily="34" charset="0"/>
                <a:ea typeface="Verdana" panose="020B0604030504040204" pitchFamily="34" charset="0"/>
                <a:cs typeface="Trebuchet MS"/>
              </a:rPr>
              <a:t> :- React Bootstrap offers a wide range of components, such as buttons, forms, navigation bars, modals, </a:t>
            </a:r>
            <a:r>
              <a:rPr lang="en-IN" sz="2100" spc="60" dirty="0" err="1">
                <a:solidFill>
                  <a:srgbClr val="084B6E"/>
                </a:solidFill>
                <a:latin typeface="Verdana" panose="020B0604030504040204" pitchFamily="34" charset="0"/>
                <a:ea typeface="Verdana" panose="020B0604030504040204" pitchFamily="34" charset="0"/>
                <a:cs typeface="Trebuchet MS"/>
              </a:rPr>
              <a:t>alerts,and</a:t>
            </a:r>
            <a:r>
              <a:rPr lang="en-IN" sz="2100" spc="60" dirty="0">
                <a:solidFill>
                  <a:srgbClr val="084B6E"/>
                </a:solidFill>
                <a:latin typeface="Verdana" panose="020B0604030504040204" pitchFamily="34" charset="0"/>
                <a:ea typeface="Verdana" panose="020B0604030504040204" pitchFamily="34" charset="0"/>
                <a:cs typeface="Trebuchet MS"/>
              </a:rPr>
              <a:t> much more. </a:t>
            </a:r>
          </a:p>
          <a:p>
            <a:pPr marL="355600" indent="-342900">
              <a:lnSpc>
                <a:spcPct val="100000"/>
              </a:lnSpc>
              <a:spcBef>
                <a:spcPts val="375"/>
              </a:spcBef>
              <a:buFont typeface="Wingdings" panose="05000000000000000000" pitchFamily="2" charset="2"/>
              <a:buChar char="q"/>
            </a:pPr>
            <a:endParaRPr lang="en-IN" sz="2100" spc="60" dirty="0">
              <a:solidFill>
                <a:srgbClr val="084B6E"/>
              </a:solidFill>
              <a:latin typeface="Verdana" panose="020B0604030504040204" pitchFamily="34" charset="0"/>
              <a:ea typeface="Verdana" panose="020B0604030504040204" pitchFamily="34" charset="0"/>
              <a:cs typeface="Trebuchet MS"/>
            </a:endParaRPr>
          </a:p>
          <a:p>
            <a:pPr marL="469900" indent="-457200">
              <a:lnSpc>
                <a:spcPct val="100000"/>
              </a:lnSpc>
              <a:spcBef>
                <a:spcPts val="375"/>
              </a:spcBef>
              <a:buFont typeface="Wingdings" panose="05000000000000000000" pitchFamily="2" charset="2"/>
              <a:buChar char="q"/>
            </a:pPr>
            <a:r>
              <a:rPr lang="en-IN" sz="2550" b="1" spc="60" dirty="0">
                <a:solidFill>
                  <a:srgbClr val="084B6E"/>
                </a:solidFill>
                <a:latin typeface="Verdana" panose="020B0604030504040204" pitchFamily="34" charset="0"/>
                <a:ea typeface="Verdana" panose="020B0604030504040204" pitchFamily="34" charset="0"/>
                <a:cs typeface="Trebuchet MS"/>
              </a:rPr>
              <a:t>Material UI</a:t>
            </a:r>
            <a:r>
              <a:rPr lang="en-IN" sz="2550" spc="60" dirty="0">
                <a:solidFill>
                  <a:srgbClr val="084B6E"/>
                </a:solidFill>
                <a:latin typeface="Verdana" panose="020B0604030504040204" pitchFamily="34" charset="0"/>
                <a:ea typeface="Verdana" panose="020B0604030504040204" pitchFamily="34" charset="0"/>
                <a:cs typeface="Trebuchet MS"/>
              </a:rPr>
              <a:t>	:- </a:t>
            </a:r>
            <a:r>
              <a:rPr lang="en-IN" sz="2100" spc="60" dirty="0">
                <a:solidFill>
                  <a:srgbClr val="084B6E"/>
                </a:solidFill>
                <a:latin typeface="Verdana" panose="020B0604030504040204" pitchFamily="34" charset="0"/>
                <a:ea typeface="Verdana" panose="020B0604030504040204" pitchFamily="34" charset="0"/>
                <a:cs typeface="Trebuchet MS"/>
              </a:rPr>
              <a:t>MUI offers a comprehensive suite of UI tools to help you ship new features faster. Start with Material UI, our fully-loaded component </a:t>
            </a:r>
            <a:r>
              <a:rPr lang="en-IN" sz="2100" spc="60" dirty="0" err="1">
                <a:solidFill>
                  <a:srgbClr val="084B6E"/>
                </a:solidFill>
                <a:latin typeface="Verdana" panose="020B0604030504040204" pitchFamily="34" charset="0"/>
                <a:ea typeface="Verdana" panose="020B0604030504040204" pitchFamily="34" charset="0"/>
                <a:cs typeface="Trebuchet MS"/>
              </a:rPr>
              <a:t>library,or</a:t>
            </a:r>
            <a:r>
              <a:rPr lang="en-IN" sz="2100" spc="60" dirty="0">
                <a:solidFill>
                  <a:srgbClr val="084B6E"/>
                </a:solidFill>
                <a:latin typeface="Verdana" panose="020B0604030504040204" pitchFamily="34" charset="0"/>
                <a:ea typeface="Verdana" panose="020B0604030504040204" pitchFamily="34" charset="0"/>
                <a:cs typeface="Trebuchet MS"/>
              </a:rPr>
              <a:t> bring you own design system to our production-ready components.</a:t>
            </a:r>
          </a:p>
          <a:p>
            <a:pPr marL="355600" indent="-342900">
              <a:lnSpc>
                <a:spcPct val="100000"/>
              </a:lnSpc>
              <a:spcBef>
                <a:spcPts val="375"/>
              </a:spcBef>
              <a:buFont typeface="Wingdings" panose="05000000000000000000" pitchFamily="2" charset="2"/>
              <a:buChar char="q"/>
            </a:pPr>
            <a:endParaRPr lang="en-IN" sz="2100" spc="60" dirty="0">
              <a:solidFill>
                <a:srgbClr val="084B6E"/>
              </a:solidFill>
              <a:latin typeface="Verdana" panose="020B0604030504040204" pitchFamily="34" charset="0"/>
              <a:ea typeface="Verdana" panose="020B0604030504040204" pitchFamily="34" charset="0"/>
              <a:cs typeface="Trebuchet MS"/>
            </a:endParaRPr>
          </a:p>
          <a:p>
            <a:pPr marL="469900" indent="-457200">
              <a:lnSpc>
                <a:spcPct val="100000"/>
              </a:lnSpc>
              <a:spcBef>
                <a:spcPts val="375"/>
              </a:spcBef>
              <a:buFont typeface="Wingdings" panose="05000000000000000000" pitchFamily="2" charset="2"/>
              <a:buChar char="q"/>
            </a:pPr>
            <a:r>
              <a:rPr lang="en-IN" sz="2550" b="1" spc="60" dirty="0">
                <a:solidFill>
                  <a:srgbClr val="084B6E"/>
                </a:solidFill>
                <a:latin typeface="Verdana" panose="020B0604030504040204" pitchFamily="34" charset="0"/>
                <a:ea typeface="Verdana" panose="020B0604030504040204" pitchFamily="34" charset="0"/>
                <a:cs typeface="Trebuchet MS"/>
              </a:rPr>
              <a:t>React-Router-Dom</a:t>
            </a:r>
            <a:r>
              <a:rPr lang="en-IN" sz="2550" spc="60" dirty="0">
                <a:solidFill>
                  <a:srgbClr val="084B6E"/>
                </a:solidFill>
                <a:latin typeface="Verdana" panose="020B0604030504040204" pitchFamily="34" charset="0"/>
                <a:ea typeface="Verdana" panose="020B0604030504040204" pitchFamily="34" charset="0"/>
                <a:cs typeface="Trebuchet MS"/>
              </a:rPr>
              <a:t> </a:t>
            </a:r>
            <a:r>
              <a:rPr lang="en-IN" sz="2100" spc="60" dirty="0">
                <a:solidFill>
                  <a:srgbClr val="084B6E"/>
                </a:solidFill>
                <a:latin typeface="Verdana" panose="020B0604030504040204" pitchFamily="34" charset="0"/>
                <a:ea typeface="Verdana" panose="020B0604030504040204" pitchFamily="34" charset="0"/>
                <a:cs typeface="Trebuchet MS"/>
              </a:rPr>
              <a:t>:- is a popular routing library for React applications that allows you to handle navigation and routing within your application.</a:t>
            </a:r>
          </a:p>
          <a:p>
            <a:pPr marL="12700">
              <a:lnSpc>
                <a:spcPct val="100000"/>
              </a:lnSpc>
              <a:spcBef>
                <a:spcPts val="375"/>
              </a:spcBef>
            </a:pPr>
            <a:endParaRPr lang="en-IN" sz="2100" spc="60" dirty="0">
              <a:solidFill>
                <a:srgbClr val="084B6E"/>
              </a:solidFill>
              <a:latin typeface="Verdana" panose="020B0604030504040204" pitchFamily="34" charset="0"/>
              <a:ea typeface="Verdana" panose="020B0604030504040204" pitchFamily="34" charset="0"/>
              <a:cs typeface="Trebuchet MS"/>
            </a:endParaRPr>
          </a:p>
          <a:p>
            <a:pPr marL="469900" indent="-457200">
              <a:lnSpc>
                <a:spcPct val="100000"/>
              </a:lnSpc>
              <a:spcBef>
                <a:spcPts val="375"/>
              </a:spcBef>
              <a:buFont typeface="Wingdings" panose="05000000000000000000" pitchFamily="2" charset="2"/>
              <a:buChar char="q"/>
            </a:pPr>
            <a:r>
              <a:rPr lang="en-IN" sz="2550" b="1" spc="60" dirty="0">
                <a:solidFill>
                  <a:srgbClr val="084B6E"/>
                </a:solidFill>
                <a:latin typeface="Verdana" panose="020B0604030504040204" pitchFamily="34" charset="0"/>
                <a:ea typeface="Verdana" panose="020B0604030504040204" pitchFamily="34" charset="0"/>
                <a:cs typeface="Verdana"/>
              </a:rPr>
              <a:t>React-Redux</a:t>
            </a:r>
            <a:r>
              <a:rPr lang="en-IN" sz="2100" spc="60" dirty="0">
                <a:solidFill>
                  <a:srgbClr val="084B6E"/>
                </a:solidFill>
                <a:latin typeface="Verdana" panose="020B0604030504040204" pitchFamily="34" charset="0"/>
                <a:ea typeface="Verdana" panose="020B0604030504040204" pitchFamily="34" charset="0"/>
                <a:cs typeface="Verdana"/>
              </a:rPr>
              <a:t> :- is a popular library combination used for managing the state of React applications.</a:t>
            </a:r>
          </a:p>
          <a:p>
            <a:pPr marL="355600" indent="-342900">
              <a:lnSpc>
                <a:spcPct val="100000"/>
              </a:lnSpc>
              <a:spcBef>
                <a:spcPts val="375"/>
              </a:spcBef>
              <a:buFont typeface="Wingdings" panose="05000000000000000000" pitchFamily="2" charset="2"/>
              <a:buChar char="q"/>
            </a:pPr>
            <a:endParaRPr lang="en-IN" sz="2100" spc="60" dirty="0">
              <a:solidFill>
                <a:srgbClr val="084B6E"/>
              </a:solidFill>
              <a:latin typeface="Verdana" panose="020B0604030504040204" pitchFamily="34" charset="0"/>
              <a:ea typeface="Verdana" panose="020B0604030504040204" pitchFamily="34" charset="0"/>
              <a:cs typeface="Verdana"/>
            </a:endParaRPr>
          </a:p>
          <a:p>
            <a:pPr marL="469900" indent="-457200">
              <a:lnSpc>
                <a:spcPct val="100000"/>
              </a:lnSpc>
              <a:spcBef>
                <a:spcPts val="375"/>
              </a:spcBef>
              <a:buFont typeface="Wingdings" panose="05000000000000000000" pitchFamily="2" charset="2"/>
              <a:buChar char="q"/>
            </a:pPr>
            <a:r>
              <a:rPr lang="en-IN" sz="2550" b="1" spc="60" dirty="0" err="1">
                <a:solidFill>
                  <a:srgbClr val="084B6E"/>
                </a:solidFill>
                <a:latin typeface="Verdana" panose="020B0604030504040204" pitchFamily="34" charset="0"/>
                <a:ea typeface="Verdana" panose="020B0604030504040204" pitchFamily="34" charset="0"/>
                <a:cs typeface="Verdana"/>
              </a:rPr>
              <a:t>ReduxJS</a:t>
            </a:r>
            <a:r>
              <a:rPr lang="en-IN" sz="2550" b="1" spc="60" dirty="0">
                <a:solidFill>
                  <a:srgbClr val="084B6E"/>
                </a:solidFill>
                <a:latin typeface="Verdana" panose="020B0604030504040204" pitchFamily="34" charset="0"/>
                <a:ea typeface="Verdana" panose="020B0604030504040204" pitchFamily="34" charset="0"/>
                <a:cs typeface="Verdana"/>
              </a:rPr>
              <a:t>-Toolkit</a:t>
            </a:r>
            <a:r>
              <a:rPr lang="en-IN" sz="2100" spc="60" dirty="0">
                <a:solidFill>
                  <a:srgbClr val="084B6E"/>
                </a:solidFill>
                <a:latin typeface="Verdana" panose="020B0604030504040204" pitchFamily="34" charset="0"/>
                <a:ea typeface="Verdana" panose="020B0604030504040204" pitchFamily="34" charset="0"/>
                <a:cs typeface="Verdana"/>
              </a:rPr>
              <a:t> :- a popular state management library for JavaScript applications.</a:t>
            </a:r>
          </a:p>
          <a:p>
            <a:pPr marL="12700">
              <a:lnSpc>
                <a:spcPct val="100000"/>
              </a:lnSpc>
              <a:spcBef>
                <a:spcPts val="375"/>
              </a:spcBef>
            </a:pPr>
            <a:endParaRPr lang="en-IN" sz="2100" spc="60" dirty="0">
              <a:solidFill>
                <a:srgbClr val="084B6E"/>
              </a:solidFill>
              <a:latin typeface="Verdana" panose="020B0604030504040204" pitchFamily="34" charset="0"/>
              <a:ea typeface="Verdana" panose="020B0604030504040204" pitchFamily="34" charset="0"/>
              <a:cs typeface="Verdana"/>
            </a:endParaRPr>
          </a:p>
          <a:p>
            <a:pPr marL="469900" indent="-457200">
              <a:lnSpc>
                <a:spcPct val="100000"/>
              </a:lnSpc>
              <a:spcBef>
                <a:spcPts val="375"/>
              </a:spcBef>
              <a:buFont typeface="Wingdings" panose="05000000000000000000" pitchFamily="2" charset="2"/>
              <a:buChar char="q"/>
            </a:pPr>
            <a:r>
              <a:rPr lang="en-IN" sz="2550" b="1" spc="60" dirty="0" err="1">
                <a:solidFill>
                  <a:srgbClr val="084B6E"/>
                </a:solidFill>
                <a:latin typeface="Verdana" panose="020B0604030504040204" pitchFamily="34" charset="0"/>
                <a:ea typeface="Verdana" panose="020B0604030504040204" pitchFamily="34" charset="0"/>
                <a:cs typeface="Verdana"/>
              </a:rPr>
              <a:t>Axios</a:t>
            </a:r>
            <a:r>
              <a:rPr lang="en-IN" sz="2550" spc="60" dirty="0">
                <a:solidFill>
                  <a:srgbClr val="084B6E"/>
                </a:solidFill>
                <a:latin typeface="Verdana" panose="020B0604030504040204" pitchFamily="34" charset="0"/>
                <a:ea typeface="Verdana" panose="020B0604030504040204" pitchFamily="34" charset="0"/>
                <a:cs typeface="Verdana"/>
              </a:rPr>
              <a:t> :- </a:t>
            </a:r>
            <a:r>
              <a:rPr lang="en-IN" sz="2550" spc="60" dirty="0" err="1">
                <a:solidFill>
                  <a:srgbClr val="084B6E"/>
                </a:solidFill>
                <a:latin typeface="Verdana" panose="020B0604030504040204" pitchFamily="34" charset="0"/>
                <a:ea typeface="Verdana" panose="020B0604030504040204" pitchFamily="34" charset="0"/>
                <a:cs typeface="Verdana"/>
              </a:rPr>
              <a:t>Axios</a:t>
            </a:r>
            <a:r>
              <a:rPr lang="en-IN" sz="2550" spc="60" dirty="0">
                <a:solidFill>
                  <a:srgbClr val="084B6E"/>
                </a:solidFill>
                <a:latin typeface="Verdana" panose="020B0604030504040204" pitchFamily="34" charset="0"/>
                <a:ea typeface="Verdana" panose="020B0604030504040204" pitchFamily="34" charset="0"/>
                <a:cs typeface="Verdana"/>
              </a:rPr>
              <a:t> is a popular JavaScript library that is used to make HTTP request from a web browser or </a:t>
            </a:r>
            <a:r>
              <a:rPr lang="en-IN" sz="2550" spc="60" dirty="0" err="1">
                <a:solidFill>
                  <a:srgbClr val="084B6E"/>
                </a:solidFill>
                <a:latin typeface="Verdana" panose="020B0604030504040204" pitchFamily="34" charset="0"/>
                <a:ea typeface="Verdana" panose="020B0604030504040204" pitchFamily="34" charset="0"/>
                <a:cs typeface="Verdana"/>
              </a:rPr>
              <a:t>Node.Js</a:t>
            </a:r>
            <a:r>
              <a:rPr lang="en-IN" sz="2550" spc="60" dirty="0">
                <a:solidFill>
                  <a:srgbClr val="084B6E"/>
                </a:solidFill>
                <a:latin typeface="Verdana" panose="020B0604030504040204" pitchFamily="34" charset="0"/>
                <a:ea typeface="Verdana" panose="020B0604030504040204" pitchFamily="34" charset="0"/>
                <a:cs typeface="Verdana"/>
              </a:rPr>
              <a:t>.</a:t>
            </a:r>
            <a:endParaRPr lang="en-IN" sz="2550" spc="-15" dirty="0">
              <a:solidFill>
                <a:srgbClr val="084B6E"/>
              </a:solidFill>
              <a:latin typeface="Verdana" panose="020B0604030504040204" pitchFamily="34" charset="0"/>
              <a:ea typeface="Verdana" panose="020B0604030504040204" pitchFamily="34" charset="0"/>
              <a:cs typeface="Verdana"/>
            </a:endParaRPr>
          </a:p>
          <a:p>
            <a:pPr marL="596265" marR="5080">
              <a:lnSpc>
                <a:spcPct val="119000"/>
              </a:lnSpc>
              <a:tabLst>
                <a:tab pos="12032615" algn="l"/>
              </a:tabLst>
            </a:pPr>
            <a:endParaRPr sz="2100" dirty="0">
              <a:latin typeface="Verdana" panose="020B0604030504040204" pitchFamily="34" charset="0"/>
              <a:ea typeface="Verdana" panose="020B0604030504040204" pitchFamily="34" charset="0"/>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8346" y="44245"/>
            <a:ext cx="13727430" cy="7059295"/>
          </a:xfrm>
          <a:custGeom>
            <a:avLst/>
            <a:gdLst/>
            <a:ahLst/>
            <a:cxnLst/>
            <a:rect l="l" t="t" r="r" b="b"/>
            <a:pathLst>
              <a:path w="13727430" h="7059295">
                <a:moveTo>
                  <a:pt x="96533" y="0"/>
                </a:moveTo>
                <a:lnTo>
                  <a:pt x="13622048" y="0"/>
                </a:lnTo>
                <a:lnTo>
                  <a:pt x="13662828" y="8239"/>
                </a:lnTo>
                <a:lnTo>
                  <a:pt x="13696129" y="30708"/>
                </a:lnTo>
                <a:lnTo>
                  <a:pt x="13718581" y="64034"/>
                </a:lnTo>
                <a:lnTo>
                  <a:pt x="13726814" y="104844"/>
                </a:lnTo>
                <a:lnTo>
                  <a:pt x="13726814" y="6962656"/>
                </a:lnTo>
                <a:lnTo>
                  <a:pt x="13718581" y="7003467"/>
                </a:lnTo>
                <a:lnTo>
                  <a:pt x="13696129" y="7036793"/>
                </a:lnTo>
                <a:lnTo>
                  <a:pt x="13662828" y="7059261"/>
                </a:lnTo>
              </a:path>
              <a:path w="13727430" h="7059295">
                <a:moveTo>
                  <a:pt x="0" y="64034"/>
                </a:moveTo>
                <a:lnTo>
                  <a:pt x="22452" y="30708"/>
                </a:lnTo>
                <a:lnTo>
                  <a:pt x="55753" y="8239"/>
                </a:lnTo>
                <a:lnTo>
                  <a:pt x="96533" y="0"/>
                </a:lnTo>
              </a:path>
            </a:pathLst>
          </a:custGeom>
          <a:ln w="38111">
            <a:solidFill>
              <a:srgbClr val="084B6E"/>
            </a:solidFill>
          </a:ln>
        </p:spPr>
        <p:txBody>
          <a:bodyPr wrap="square" lIns="0" tIns="0" rIns="0" bIns="0" rtlCol="0"/>
          <a:lstStyle/>
          <a:p>
            <a:endParaRPr/>
          </a:p>
        </p:txBody>
      </p:sp>
      <p:sp>
        <p:nvSpPr>
          <p:cNvPr id="4" name="object 4"/>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83"/>
                </a:lnTo>
                <a:lnTo>
                  <a:pt x="595630" y="161569"/>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69"/>
                </a:lnTo>
                <a:lnTo>
                  <a:pt x="559816" y="109855"/>
                </a:lnTo>
                <a:lnTo>
                  <a:pt x="528320" y="78359"/>
                </a:lnTo>
                <a:lnTo>
                  <a:pt x="492709" y="51473"/>
                </a:lnTo>
                <a:lnTo>
                  <a:pt x="476618" y="42545"/>
                </a:lnTo>
                <a:lnTo>
                  <a:pt x="453478" y="29705"/>
                </a:lnTo>
                <a:lnTo>
                  <a:pt x="411137" y="13525"/>
                </a:lnTo>
                <a:lnTo>
                  <a:pt x="366179" y="3467"/>
                </a:lnTo>
                <a:lnTo>
                  <a:pt x="319087" y="0"/>
                </a:lnTo>
                <a:lnTo>
                  <a:pt x="271995" y="3467"/>
                </a:lnTo>
                <a:lnTo>
                  <a:pt x="227025" y="13525"/>
                </a:lnTo>
                <a:lnTo>
                  <a:pt x="184683" y="29705"/>
                </a:lnTo>
                <a:lnTo>
                  <a:pt x="145465" y="51473"/>
                </a:lnTo>
                <a:lnTo>
                  <a:pt x="109855" y="78359"/>
                </a:lnTo>
                <a:lnTo>
                  <a:pt x="78359" y="109855"/>
                </a:lnTo>
                <a:lnTo>
                  <a:pt x="51473" y="145465"/>
                </a:lnTo>
                <a:lnTo>
                  <a:pt x="29705" y="184683"/>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5" name="object 5"/>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83"/>
                </a:lnTo>
                <a:lnTo>
                  <a:pt x="591921" y="161569"/>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69"/>
                </a:lnTo>
                <a:lnTo>
                  <a:pt x="556094" y="109855"/>
                </a:lnTo>
                <a:lnTo>
                  <a:pt x="524598" y="78359"/>
                </a:lnTo>
                <a:lnTo>
                  <a:pt x="489000" y="51473"/>
                </a:lnTo>
                <a:lnTo>
                  <a:pt x="449770" y="29705"/>
                </a:lnTo>
                <a:lnTo>
                  <a:pt x="407428" y="13525"/>
                </a:lnTo>
                <a:lnTo>
                  <a:pt x="362458" y="3467"/>
                </a:lnTo>
                <a:lnTo>
                  <a:pt x="315366" y="0"/>
                </a:lnTo>
                <a:lnTo>
                  <a:pt x="268287" y="3467"/>
                </a:lnTo>
                <a:lnTo>
                  <a:pt x="223316" y="13525"/>
                </a:lnTo>
                <a:lnTo>
                  <a:pt x="180975" y="29705"/>
                </a:lnTo>
                <a:lnTo>
                  <a:pt x="157848" y="42545"/>
                </a:lnTo>
                <a:lnTo>
                  <a:pt x="141757" y="51473"/>
                </a:lnTo>
                <a:lnTo>
                  <a:pt x="106146" y="78359"/>
                </a:lnTo>
                <a:lnTo>
                  <a:pt x="74650" y="109855"/>
                </a:lnTo>
                <a:lnTo>
                  <a:pt x="47764" y="145465"/>
                </a:lnTo>
                <a:lnTo>
                  <a:pt x="25984" y="184683"/>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sp>
        <p:nvSpPr>
          <p:cNvPr id="15" name="object 12">
            <a:extLst>
              <a:ext uri="{FF2B5EF4-FFF2-40B4-BE49-F238E27FC236}">
                <a16:creationId xmlns:a16="http://schemas.microsoft.com/office/drawing/2014/main" id="{C0E7E90E-CF91-A01B-1CFA-54B2BAAA8DF4}"/>
              </a:ext>
            </a:extLst>
          </p:cNvPr>
          <p:cNvSpPr txBox="1"/>
          <p:nvPr/>
        </p:nvSpPr>
        <p:spPr>
          <a:xfrm>
            <a:off x="2480972" y="198364"/>
            <a:ext cx="13727429" cy="10269863"/>
          </a:xfrm>
          <a:prstGeom prst="rect">
            <a:avLst/>
          </a:prstGeom>
        </p:spPr>
        <p:txBody>
          <a:bodyPr vert="horz" wrap="square" lIns="0" tIns="47625" rIns="0" bIns="0" rtlCol="0">
            <a:spAutoFit/>
          </a:bodyPr>
          <a:lstStyle/>
          <a:p>
            <a:pPr marL="469900" indent="-457200">
              <a:lnSpc>
                <a:spcPct val="100000"/>
              </a:lnSpc>
              <a:spcBef>
                <a:spcPts val="375"/>
              </a:spcBef>
              <a:buFont typeface="Wingdings" panose="05000000000000000000" pitchFamily="2" charset="2"/>
              <a:buChar char="Ø"/>
            </a:pPr>
            <a:r>
              <a:rPr lang="en-IN" sz="2800" b="1"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Back-End</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a:t>
            </a:r>
          </a:p>
          <a:p>
            <a:pPr marL="469900" indent="-457200">
              <a:lnSpc>
                <a:spcPct val="100000"/>
              </a:lnSpc>
              <a:spcBef>
                <a:spcPts val="375"/>
              </a:spcBef>
              <a:buFont typeface="Wingdings" panose="05000000000000000000" pitchFamily="2" charset="2"/>
              <a:buChar char="q"/>
            </a:pPr>
            <a:r>
              <a:rPr lang="en-IN" sz="2800" b="1"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Body-Parser</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for converting </a:t>
            </a:r>
            <a:r>
              <a:rPr lang="en-IN" sz="2400"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json</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to java script object</a:t>
            </a:r>
          </a:p>
          <a:p>
            <a:pPr marL="469900" indent="-457200">
              <a:lnSpc>
                <a:spcPct val="100000"/>
              </a:lnSpc>
              <a:spcBef>
                <a:spcPts val="375"/>
              </a:spcBef>
              <a:buFont typeface="Wingdings" panose="05000000000000000000" pitchFamily="2" charset="2"/>
              <a:buChar char="q"/>
            </a:pPr>
            <a:r>
              <a:rPr lang="en-IN" sz="2800" b="1"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Express</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which is a popular web application framework used for building server-side </a:t>
            </a:r>
            <a:r>
              <a:rPr lang="en-IN" sz="2400"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apllications</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and APIs </a:t>
            </a:r>
          </a:p>
          <a:p>
            <a:pPr marL="355600" indent="-342900">
              <a:lnSpc>
                <a:spcPct val="100000"/>
              </a:lnSpc>
              <a:spcBef>
                <a:spcPts val="375"/>
              </a:spcBef>
              <a:buFont typeface="Wingdings" panose="05000000000000000000" pitchFamily="2" charset="2"/>
              <a:buChar char="q"/>
            </a:pP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469900" indent="-457200">
              <a:lnSpc>
                <a:spcPct val="100000"/>
              </a:lnSpc>
              <a:spcBef>
                <a:spcPts val="375"/>
              </a:spcBef>
              <a:buFont typeface="Wingdings" panose="05000000000000000000" pitchFamily="2" charset="2"/>
              <a:buChar char="q"/>
            </a:pPr>
            <a:r>
              <a:rPr lang="en-IN" sz="2800" b="1"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Cors</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CORS stands for Cross-Origin Resource Sharing. It is a mechanism that allows web browsers to make cross-origin HTTP requests securely.</a:t>
            </a:r>
          </a:p>
          <a:p>
            <a:pPr marL="355600" indent="-342900">
              <a:lnSpc>
                <a:spcPct val="100000"/>
              </a:lnSpc>
              <a:spcBef>
                <a:spcPts val="375"/>
              </a:spcBef>
              <a:buFont typeface="Wingdings" panose="05000000000000000000" pitchFamily="2" charset="2"/>
              <a:buChar char="q"/>
            </a:pP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469900" indent="-457200">
              <a:lnSpc>
                <a:spcPct val="100000"/>
              </a:lnSpc>
              <a:spcBef>
                <a:spcPts val="375"/>
              </a:spcBef>
              <a:buFont typeface="Wingdings" panose="05000000000000000000" pitchFamily="2" charset="2"/>
              <a:buChar char="q"/>
            </a:pPr>
            <a:r>
              <a:rPr lang="en-IN" sz="2800" b="1"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Path</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parameters whose values are set dynamically in a page’s URL</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a:t>
            </a: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12700">
              <a:lnSpc>
                <a:spcPct val="100000"/>
              </a:lnSpc>
              <a:spcBef>
                <a:spcPts val="375"/>
              </a:spcBef>
            </a:pP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469900" indent="-457200">
              <a:lnSpc>
                <a:spcPct val="100000"/>
              </a:lnSpc>
              <a:spcBef>
                <a:spcPts val="375"/>
              </a:spcBef>
              <a:buFont typeface="Wingdings" panose="05000000000000000000" pitchFamily="2" charset="2"/>
              <a:buChar char="q"/>
            </a:pPr>
            <a:r>
              <a:rPr lang="en-IN" sz="2800" b="1"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Mongoose</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library used to interact with MongoDB databases.</a:t>
            </a:r>
          </a:p>
          <a:p>
            <a:pPr marL="355600" indent="-342900">
              <a:lnSpc>
                <a:spcPct val="100000"/>
              </a:lnSpc>
              <a:spcBef>
                <a:spcPts val="375"/>
              </a:spcBef>
              <a:buFont typeface="Wingdings" panose="05000000000000000000" pitchFamily="2" charset="2"/>
              <a:buChar char="q"/>
            </a:pP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469900" indent="-457200">
              <a:lnSpc>
                <a:spcPct val="100000"/>
              </a:lnSpc>
              <a:spcBef>
                <a:spcPts val="375"/>
              </a:spcBef>
              <a:buFont typeface="Wingdings" panose="05000000000000000000" pitchFamily="2" charset="2"/>
              <a:buChar char="q"/>
            </a:pPr>
            <a:r>
              <a:rPr lang="en-IN" sz="2800" b="1"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Multer</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it is typically used with Node.js and Express.js to handle file uploads on the server-side.</a:t>
            </a:r>
          </a:p>
          <a:p>
            <a:pPr marL="12700">
              <a:lnSpc>
                <a:spcPct val="100000"/>
              </a:lnSpc>
              <a:spcBef>
                <a:spcPts val="375"/>
              </a:spcBef>
            </a:pPr>
            <a:endPar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469900" indent="-457200">
              <a:lnSpc>
                <a:spcPct val="100000"/>
              </a:lnSpc>
              <a:spcBef>
                <a:spcPts val="375"/>
              </a:spcBef>
              <a:buFont typeface="Wingdings" panose="05000000000000000000" pitchFamily="2" charset="2"/>
              <a:buChar char="q"/>
            </a:pPr>
            <a:r>
              <a:rPr lang="en-IN" sz="2800" b="1"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Nodemon</a:t>
            </a:r>
            <a:r>
              <a:rPr lang="en-IN" sz="28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a:t>
            </a:r>
            <a:r>
              <a:rPr lang="en-IN" sz="2400"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Nodemon</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is a popular development tool used in the Node.js ecosystem. It is a utility that helps developers automatically restart their Node.js applications whenever changes are detected in the codebase.</a:t>
            </a:r>
          </a:p>
          <a:p>
            <a:pPr marL="469900" indent="-457200">
              <a:lnSpc>
                <a:spcPct val="100000"/>
              </a:lnSpc>
              <a:spcBef>
                <a:spcPts val="375"/>
              </a:spcBef>
              <a:buFont typeface="Wingdings" panose="05000000000000000000" pitchFamily="2" charset="2"/>
              <a:buChar char="q"/>
            </a:pPr>
            <a:r>
              <a:rPr lang="en-IN" sz="2800" b="1"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Jwt</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A JSON web token(JWT) is JSON object which is used to securely transfer information over the web(between two parties).it can be used for an authentication system.</a:t>
            </a:r>
          </a:p>
          <a:p>
            <a:pPr marL="469900" indent="-457200">
              <a:lnSpc>
                <a:spcPct val="100000"/>
              </a:lnSpc>
              <a:spcBef>
                <a:spcPts val="375"/>
              </a:spcBef>
              <a:buFont typeface="Wingdings" panose="05000000000000000000" pitchFamily="2" charset="2"/>
              <a:buChar char="q"/>
            </a:pPr>
            <a:r>
              <a:rPr lang="en-IN" sz="2800" b="1" spc="60" dirty="0" err="1">
                <a:solidFill>
                  <a:srgbClr val="084B6E"/>
                </a:solidFill>
                <a:latin typeface="Verdana" panose="020B0604030504040204" pitchFamily="34" charset="0"/>
                <a:ea typeface="Verdana" panose="020B0604030504040204" pitchFamily="34" charset="0"/>
                <a:cs typeface="Times New Roman" panose="02020603050405020304" pitchFamily="18" charset="0"/>
              </a:rPr>
              <a:t>Bcrypt</a:t>
            </a:r>
            <a:r>
              <a:rPr lang="en-IN" sz="2400" spc="60" dirty="0">
                <a:solidFill>
                  <a:srgbClr val="084B6E"/>
                </a:solidFill>
                <a:latin typeface="Verdana" panose="020B0604030504040204" pitchFamily="34" charset="0"/>
                <a:ea typeface="Verdana" panose="020B0604030504040204" pitchFamily="34" charset="0"/>
                <a:cs typeface="Times New Roman" panose="02020603050405020304" pitchFamily="18" charset="0"/>
              </a:rPr>
              <a:t> : It is a password hashing Function, Is a java script library for hashing and verify the password. </a:t>
            </a:r>
            <a:endParaRPr lang="en-IN" sz="2800" spc="-15" dirty="0">
              <a:solidFill>
                <a:srgbClr val="084B6E"/>
              </a:solidFill>
              <a:latin typeface="Verdana" panose="020B0604030504040204" pitchFamily="34" charset="0"/>
              <a:ea typeface="Verdana" panose="020B0604030504040204" pitchFamily="34" charset="0"/>
              <a:cs typeface="Times New Roman" panose="02020603050405020304" pitchFamily="18" charset="0"/>
            </a:endParaRPr>
          </a:p>
          <a:p>
            <a:pPr marL="596265" marR="5080">
              <a:lnSpc>
                <a:spcPct val="119000"/>
              </a:lnSpc>
              <a:tabLst>
                <a:tab pos="12032615" algn="l"/>
              </a:tabLst>
            </a:pPr>
            <a:endParaRPr sz="24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8503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3513-4073-71E5-2B91-6B3F629432EF}"/>
              </a:ext>
            </a:extLst>
          </p:cNvPr>
          <p:cNvSpPr>
            <a:spLocks noGrp="1"/>
          </p:cNvSpPr>
          <p:nvPr>
            <p:ph type="title"/>
          </p:nvPr>
        </p:nvSpPr>
        <p:spPr>
          <a:xfrm>
            <a:off x="6073509" y="4179571"/>
            <a:ext cx="6140981" cy="1002029"/>
          </a:xfrm>
        </p:spPr>
        <p:txBody>
          <a:bodyPr/>
          <a:lstStyle/>
          <a:p>
            <a:r>
              <a:rPr lang="en-IN" dirty="0"/>
              <a:t>Screen Layouts</a:t>
            </a:r>
          </a:p>
        </p:txBody>
      </p:sp>
    </p:spTree>
    <p:extLst>
      <p:ext uri="{BB962C8B-B14F-4D97-AF65-F5344CB8AC3E}">
        <p14:creationId xmlns:p14="http://schemas.microsoft.com/office/powerpoint/2010/main" val="230544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8" y="0"/>
            <a:ext cx="18287998" cy="10286999"/>
          </a:xfrm>
          <a:prstGeom prst="rect">
            <a:avLst/>
          </a:prstGeom>
        </p:spPr>
      </p:pic>
      <p:sp>
        <p:nvSpPr>
          <p:cNvPr id="11" name="object 11"/>
          <p:cNvSpPr txBox="1">
            <a:spLocks noGrp="1"/>
          </p:cNvSpPr>
          <p:nvPr>
            <p:ph type="title"/>
          </p:nvPr>
        </p:nvSpPr>
        <p:spPr>
          <a:xfrm>
            <a:off x="1981200" y="729875"/>
            <a:ext cx="7162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Admin Panel :- Dashboard</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4" name="Picture 3">
            <a:extLst>
              <a:ext uri="{FF2B5EF4-FFF2-40B4-BE49-F238E27FC236}">
                <a16:creationId xmlns:a16="http://schemas.microsoft.com/office/drawing/2014/main" id="{77BC0012-401E-8766-3827-64A913EA6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490" y="1638300"/>
            <a:ext cx="14631668" cy="8230313"/>
          </a:xfrm>
          <a:prstGeom prst="rect">
            <a:avLst/>
          </a:prstGeom>
        </p:spPr>
      </p:pic>
    </p:spTree>
    <p:extLst>
      <p:ext uri="{BB962C8B-B14F-4D97-AF65-F5344CB8AC3E}">
        <p14:creationId xmlns:p14="http://schemas.microsoft.com/office/powerpoint/2010/main" val="1218871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8" y="0"/>
            <a:ext cx="18287998" cy="10286999"/>
          </a:xfrm>
          <a:prstGeom prst="rect">
            <a:avLst/>
          </a:prstGeom>
        </p:spPr>
      </p:pic>
      <p:sp>
        <p:nvSpPr>
          <p:cNvPr id="11" name="object 11"/>
          <p:cNvSpPr txBox="1">
            <a:spLocks noGrp="1"/>
          </p:cNvSpPr>
          <p:nvPr>
            <p:ph type="title"/>
          </p:nvPr>
        </p:nvSpPr>
        <p:spPr>
          <a:xfrm>
            <a:off x="1981200" y="729875"/>
            <a:ext cx="7162800" cy="1059264"/>
          </a:xfrm>
          <a:prstGeom prst="rect">
            <a:avLst/>
          </a:prstGeom>
        </p:spPr>
        <p:txBody>
          <a:bodyPr vert="horz" wrap="square" lIns="0" tIns="12700" rIns="0" bIns="0" rtlCol="0">
            <a:spAutoFit/>
          </a:bodyPr>
          <a:lstStyle/>
          <a:p>
            <a:pPr marL="584200" indent="-571500">
              <a:lnSpc>
                <a:spcPct val="100000"/>
              </a:lnSpc>
              <a:spcBef>
                <a:spcPts val="100"/>
              </a:spcBef>
              <a:buFont typeface="Wingdings" panose="05000000000000000000" pitchFamily="2" charset="2"/>
              <a:buChar char="Ø"/>
            </a:pPr>
            <a:r>
              <a:rPr lang="en-IN" sz="4000" spc="135" dirty="0"/>
              <a:t>Add Garments</a:t>
            </a:r>
            <a:br>
              <a:rPr lang="en-IN" sz="4000" spc="135" dirty="0"/>
            </a:br>
            <a:endParaRPr sz="2800" dirty="0"/>
          </a:p>
        </p:txBody>
      </p:sp>
      <p:sp>
        <p:nvSpPr>
          <p:cNvPr id="15" name="object 15"/>
          <p:cNvSpPr/>
          <p:nvPr/>
        </p:nvSpPr>
        <p:spPr>
          <a:xfrm>
            <a:off x="16942029" y="711440"/>
            <a:ext cx="638175" cy="638175"/>
          </a:xfrm>
          <a:custGeom>
            <a:avLst/>
            <a:gdLst/>
            <a:ahLst/>
            <a:cxnLst/>
            <a:rect l="l" t="t" r="r" b="b"/>
            <a:pathLst>
              <a:path w="638175" h="638175">
                <a:moveTo>
                  <a:pt x="419379" y="319087"/>
                </a:moveTo>
                <a:lnTo>
                  <a:pt x="286232" y="177126"/>
                </a:lnTo>
                <a:lnTo>
                  <a:pt x="271183" y="170903"/>
                </a:lnTo>
                <a:lnTo>
                  <a:pt x="263182" y="172466"/>
                </a:lnTo>
                <a:lnTo>
                  <a:pt x="256146" y="177126"/>
                </a:lnTo>
                <a:lnTo>
                  <a:pt x="251472" y="184162"/>
                </a:lnTo>
                <a:lnTo>
                  <a:pt x="249910" y="192176"/>
                </a:lnTo>
                <a:lnTo>
                  <a:pt x="251472" y="200177"/>
                </a:lnTo>
                <a:lnTo>
                  <a:pt x="256146" y="207213"/>
                </a:lnTo>
                <a:lnTo>
                  <a:pt x="368020" y="319087"/>
                </a:lnTo>
                <a:lnTo>
                  <a:pt x="256146" y="430961"/>
                </a:lnTo>
                <a:lnTo>
                  <a:pt x="251472" y="437997"/>
                </a:lnTo>
                <a:lnTo>
                  <a:pt x="249910" y="446011"/>
                </a:lnTo>
                <a:lnTo>
                  <a:pt x="251472" y="454012"/>
                </a:lnTo>
                <a:lnTo>
                  <a:pt x="256146" y="461048"/>
                </a:lnTo>
                <a:lnTo>
                  <a:pt x="260299" y="465201"/>
                </a:lnTo>
                <a:lnTo>
                  <a:pt x="265747" y="467271"/>
                </a:lnTo>
                <a:lnTo>
                  <a:pt x="276631" y="467271"/>
                </a:lnTo>
                <a:lnTo>
                  <a:pt x="282079" y="465201"/>
                </a:lnTo>
                <a:lnTo>
                  <a:pt x="413143" y="334124"/>
                </a:lnTo>
                <a:lnTo>
                  <a:pt x="417817" y="327088"/>
                </a:lnTo>
                <a:lnTo>
                  <a:pt x="419379" y="319087"/>
                </a:lnTo>
                <a:close/>
              </a:path>
              <a:path w="638175" h="638175">
                <a:moveTo>
                  <a:pt x="638175" y="319087"/>
                </a:moveTo>
                <a:lnTo>
                  <a:pt x="634707" y="271995"/>
                </a:lnTo>
                <a:lnTo>
                  <a:pt x="624636" y="227037"/>
                </a:lnTo>
                <a:lnTo>
                  <a:pt x="608469" y="184696"/>
                </a:lnTo>
                <a:lnTo>
                  <a:pt x="595630" y="161582"/>
                </a:lnTo>
                <a:lnTo>
                  <a:pt x="595630" y="319087"/>
                </a:lnTo>
                <a:lnTo>
                  <a:pt x="591159" y="368731"/>
                </a:lnTo>
                <a:lnTo>
                  <a:pt x="578294" y="415480"/>
                </a:lnTo>
                <a:lnTo>
                  <a:pt x="557822" y="458558"/>
                </a:lnTo>
                <a:lnTo>
                  <a:pt x="530504" y="497154"/>
                </a:lnTo>
                <a:lnTo>
                  <a:pt x="497154" y="530504"/>
                </a:lnTo>
                <a:lnTo>
                  <a:pt x="458558" y="557822"/>
                </a:lnTo>
                <a:lnTo>
                  <a:pt x="415480" y="578294"/>
                </a:lnTo>
                <a:lnTo>
                  <a:pt x="368731" y="591159"/>
                </a:lnTo>
                <a:lnTo>
                  <a:pt x="319087" y="595630"/>
                </a:lnTo>
                <a:lnTo>
                  <a:pt x="269443" y="591159"/>
                </a:lnTo>
                <a:lnTo>
                  <a:pt x="222694" y="578294"/>
                </a:lnTo>
                <a:lnTo>
                  <a:pt x="179616" y="557822"/>
                </a:lnTo>
                <a:lnTo>
                  <a:pt x="141008" y="530504"/>
                </a:lnTo>
                <a:lnTo>
                  <a:pt x="107657" y="497154"/>
                </a:lnTo>
                <a:lnTo>
                  <a:pt x="80352" y="458558"/>
                </a:lnTo>
                <a:lnTo>
                  <a:pt x="59867" y="415480"/>
                </a:lnTo>
                <a:lnTo>
                  <a:pt x="47002" y="368731"/>
                </a:lnTo>
                <a:lnTo>
                  <a:pt x="42545" y="319087"/>
                </a:lnTo>
                <a:lnTo>
                  <a:pt x="47002" y="269443"/>
                </a:lnTo>
                <a:lnTo>
                  <a:pt x="59867" y="222694"/>
                </a:lnTo>
                <a:lnTo>
                  <a:pt x="80352" y="179616"/>
                </a:lnTo>
                <a:lnTo>
                  <a:pt x="107657" y="141008"/>
                </a:lnTo>
                <a:lnTo>
                  <a:pt x="141008" y="107657"/>
                </a:lnTo>
                <a:lnTo>
                  <a:pt x="179616" y="80352"/>
                </a:lnTo>
                <a:lnTo>
                  <a:pt x="222694" y="59867"/>
                </a:lnTo>
                <a:lnTo>
                  <a:pt x="269443" y="47002"/>
                </a:lnTo>
                <a:lnTo>
                  <a:pt x="319087" y="42545"/>
                </a:lnTo>
                <a:lnTo>
                  <a:pt x="368731" y="47002"/>
                </a:lnTo>
                <a:lnTo>
                  <a:pt x="415480" y="59867"/>
                </a:lnTo>
                <a:lnTo>
                  <a:pt x="458558" y="80352"/>
                </a:lnTo>
                <a:lnTo>
                  <a:pt x="497154" y="107657"/>
                </a:lnTo>
                <a:lnTo>
                  <a:pt x="530504" y="141008"/>
                </a:lnTo>
                <a:lnTo>
                  <a:pt x="557822" y="179616"/>
                </a:lnTo>
                <a:lnTo>
                  <a:pt x="578294" y="222694"/>
                </a:lnTo>
                <a:lnTo>
                  <a:pt x="591159" y="269443"/>
                </a:lnTo>
                <a:lnTo>
                  <a:pt x="595630" y="319087"/>
                </a:lnTo>
                <a:lnTo>
                  <a:pt x="595630" y="161582"/>
                </a:lnTo>
                <a:lnTo>
                  <a:pt x="559816" y="109855"/>
                </a:lnTo>
                <a:lnTo>
                  <a:pt x="528320" y="78359"/>
                </a:lnTo>
                <a:lnTo>
                  <a:pt x="492709" y="51473"/>
                </a:lnTo>
                <a:lnTo>
                  <a:pt x="476618" y="42545"/>
                </a:lnTo>
                <a:lnTo>
                  <a:pt x="453478" y="29705"/>
                </a:lnTo>
                <a:lnTo>
                  <a:pt x="411137" y="13538"/>
                </a:lnTo>
                <a:lnTo>
                  <a:pt x="366179" y="3467"/>
                </a:lnTo>
                <a:lnTo>
                  <a:pt x="319087" y="0"/>
                </a:lnTo>
                <a:lnTo>
                  <a:pt x="271995" y="3467"/>
                </a:lnTo>
                <a:lnTo>
                  <a:pt x="227025" y="13538"/>
                </a:lnTo>
                <a:lnTo>
                  <a:pt x="184683" y="29705"/>
                </a:lnTo>
                <a:lnTo>
                  <a:pt x="145465" y="51473"/>
                </a:lnTo>
                <a:lnTo>
                  <a:pt x="109855" y="78359"/>
                </a:lnTo>
                <a:lnTo>
                  <a:pt x="78359" y="109855"/>
                </a:lnTo>
                <a:lnTo>
                  <a:pt x="51473" y="145465"/>
                </a:lnTo>
                <a:lnTo>
                  <a:pt x="29705" y="184696"/>
                </a:lnTo>
                <a:lnTo>
                  <a:pt x="13525" y="227037"/>
                </a:lnTo>
                <a:lnTo>
                  <a:pt x="3467" y="271995"/>
                </a:lnTo>
                <a:lnTo>
                  <a:pt x="0" y="319087"/>
                </a:lnTo>
                <a:lnTo>
                  <a:pt x="3467" y="366179"/>
                </a:lnTo>
                <a:lnTo>
                  <a:pt x="13525" y="411137"/>
                </a:lnTo>
                <a:lnTo>
                  <a:pt x="29705" y="453478"/>
                </a:lnTo>
                <a:lnTo>
                  <a:pt x="51473" y="492709"/>
                </a:lnTo>
                <a:lnTo>
                  <a:pt x="78359" y="528320"/>
                </a:lnTo>
                <a:lnTo>
                  <a:pt x="109855" y="559816"/>
                </a:lnTo>
                <a:lnTo>
                  <a:pt x="145465" y="586701"/>
                </a:lnTo>
                <a:lnTo>
                  <a:pt x="184683" y="608469"/>
                </a:lnTo>
                <a:lnTo>
                  <a:pt x="227025" y="624636"/>
                </a:lnTo>
                <a:lnTo>
                  <a:pt x="271995" y="634707"/>
                </a:lnTo>
                <a:lnTo>
                  <a:pt x="319087" y="638175"/>
                </a:lnTo>
                <a:lnTo>
                  <a:pt x="366179" y="634707"/>
                </a:lnTo>
                <a:lnTo>
                  <a:pt x="411137" y="624636"/>
                </a:lnTo>
                <a:lnTo>
                  <a:pt x="453478" y="608469"/>
                </a:lnTo>
                <a:lnTo>
                  <a:pt x="476618" y="595630"/>
                </a:lnTo>
                <a:lnTo>
                  <a:pt x="492709" y="586701"/>
                </a:lnTo>
                <a:lnTo>
                  <a:pt x="528320" y="559816"/>
                </a:lnTo>
                <a:lnTo>
                  <a:pt x="559816" y="528320"/>
                </a:lnTo>
                <a:lnTo>
                  <a:pt x="586689" y="492709"/>
                </a:lnTo>
                <a:lnTo>
                  <a:pt x="608469" y="453478"/>
                </a:lnTo>
                <a:lnTo>
                  <a:pt x="624636" y="411137"/>
                </a:lnTo>
                <a:lnTo>
                  <a:pt x="634707" y="366179"/>
                </a:lnTo>
                <a:lnTo>
                  <a:pt x="638175" y="319087"/>
                </a:lnTo>
                <a:close/>
              </a:path>
            </a:pathLst>
          </a:custGeom>
          <a:solidFill>
            <a:srgbClr val="084B6E"/>
          </a:solidFill>
        </p:spPr>
        <p:txBody>
          <a:bodyPr wrap="square" lIns="0" tIns="0" rIns="0" bIns="0" rtlCol="0"/>
          <a:lstStyle/>
          <a:p>
            <a:endParaRPr/>
          </a:p>
        </p:txBody>
      </p:sp>
      <p:sp>
        <p:nvSpPr>
          <p:cNvPr id="16" name="object 16"/>
          <p:cNvSpPr/>
          <p:nvPr/>
        </p:nvSpPr>
        <p:spPr>
          <a:xfrm>
            <a:off x="772807" y="711440"/>
            <a:ext cx="635000" cy="638175"/>
          </a:xfrm>
          <a:custGeom>
            <a:avLst/>
            <a:gdLst/>
            <a:ahLst/>
            <a:cxnLst/>
            <a:rect l="l" t="t" r="r" b="b"/>
            <a:pathLst>
              <a:path w="635000" h="638175">
                <a:moveTo>
                  <a:pt x="384543" y="192176"/>
                </a:moveTo>
                <a:lnTo>
                  <a:pt x="382981" y="184162"/>
                </a:lnTo>
                <a:lnTo>
                  <a:pt x="378307" y="177126"/>
                </a:lnTo>
                <a:lnTo>
                  <a:pt x="371271" y="172466"/>
                </a:lnTo>
                <a:lnTo>
                  <a:pt x="363270" y="170903"/>
                </a:lnTo>
                <a:lnTo>
                  <a:pt x="355269" y="172466"/>
                </a:lnTo>
                <a:lnTo>
                  <a:pt x="348234" y="177126"/>
                </a:lnTo>
                <a:lnTo>
                  <a:pt x="221310" y="304038"/>
                </a:lnTo>
                <a:lnTo>
                  <a:pt x="216636" y="311086"/>
                </a:lnTo>
                <a:lnTo>
                  <a:pt x="215087" y="319087"/>
                </a:lnTo>
                <a:lnTo>
                  <a:pt x="216636" y="327088"/>
                </a:lnTo>
                <a:lnTo>
                  <a:pt x="221310" y="334124"/>
                </a:lnTo>
                <a:lnTo>
                  <a:pt x="352386" y="465201"/>
                </a:lnTo>
                <a:lnTo>
                  <a:pt x="357822" y="467271"/>
                </a:lnTo>
                <a:lnTo>
                  <a:pt x="368719" y="467271"/>
                </a:lnTo>
                <a:lnTo>
                  <a:pt x="374154" y="465201"/>
                </a:lnTo>
                <a:lnTo>
                  <a:pt x="378307" y="461048"/>
                </a:lnTo>
                <a:lnTo>
                  <a:pt x="382981" y="454012"/>
                </a:lnTo>
                <a:lnTo>
                  <a:pt x="384543" y="446011"/>
                </a:lnTo>
                <a:lnTo>
                  <a:pt x="382981" y="437997"/>
                </a:lnTo>
                <a:lnTo>
                  <a:pt x="378307" y="430961"/>
                </a:lnTo>
                <a:lnTo>
                  <a:pt x="266446" y="319087"/>
                </a:lnTo>
                <a:lnTo>
                  <a:pt x="378307" y="207213"/>
                </a:lnTo>
                <a:lnTo>
                  <a:pt x="382981" y="200177"/>
                </a:lnTo>
                <a:lnTo>
                  <a:pt x="384543" y="192176"/>
                </a:lnTo>
                <a:close/>
              </a:path>
              <a:path w="635000" h="638175">
                <a:moveTo>
                  <a:pt x="634466" y="319087"/>
                </a:moveTo>
                <a:lnTo>
                  <a:pt x="630999" y="271995"/>
                </a:lnTo>
                <a:lnTo>
                  <a:pt x="620928" y="227037"/>
                </a:lnTo>
                <a:lnTo>
                  <a:pt x="604761" y="184696"/>
                </a:lnTo>
                <a:lnTo>
                  <a:pt x="591921" y="161582"/>
                </a:lnTo>
                <a:lnTo>
                  <a:pt x="591921" y="319087"/>
                </a:lnTo>
                <a:lnTo>
                  <a:pt x="587451" y="368731"/>
                </a:lnTo>
                <a:lnTo>
                  <a:pt x="574586" y="415480"/>
                </a:lnTo>
                <a:lnTo>
                  <a:pt x="554101" y="458558"/>
                </a:lnTo>
                <a:lnTo>
                  <a:pt x="526796" y="497154"/>
                </a:lnTo>
                <a:lnTo>
                  <a:pt x="493445" y="530504"/>
                </a:lnTo>
                <a:lnTo>
                  <a:pt x="454837" y="557822"/>
                </a:lnTo>
                <a:lnTo>
                  <a:pt x="411772" y="578294"/>
                </a:lnTo>
                <a:lnTo>
                  <a:pt x="365023" y="591159"/>
                </a:lnTo>
                <a:lnTo>
                  <a:pt x="315379" y="595630"/>
                </a:lnTo>
                <a:lnTo>
                  <a:pt x="265722" y="591159"/>
                </a:lnTo>
                <a:lnTo>
                  <a:pt x="218973" y="578294"/>
                </a:lnTo>
                <a:lnTo>
                  <a:pt x="175907" y="557822"/>
                </a:lnTo>
                <a:lnTo>
                  <a:pt x="137299" y="530504"/>
                </a:lnTo>
                <a:lnTo>
                  <a:pt x="103949" y="497154"/>
                </a:lnTo>
                <a:lnTo>
                  <a:pt x="76644" y="458558"/>
                </a:lnTo>
                <a:lnTo>
                  <a:pt x="56159" y="415480"/>
                </a:lnTo>
                <a:lnTo>
                  <a:pt x="43294" y="368731"/>
                </a:lnTo>
                <a:lnTo>
                  <a:pt x="38836" y="319087"/>
                </a:lnTo>
                <a:lnTo>
                  <a:pt x="43294" y="269443"/>
                </a:lnTo>
                <a:lnTo>
                  <a:pt x="56159" y="222694"/>
                </a:lnTo>
                <a:lnTo>
                  <a:pt x="76644" y="179616"/>
                </a:lnTo>
                <a:lnTo>
                  <a:pt x="103949" y="141008"/>
                </a:lnTo>
                <a:lnTo>
                  <a:pt x="137299" y="107657"/>
                </a:lnTo>
                <a:lnTo>
                  <a:pt x="175907" y="80352"/>
                </a:lnTo>
                <a:lnTo>
                  <a:pt x="218973" y="59867"/>
                </a:lnTo>
                <a:lnTo>
                  <a:pt x="265722" y="47002"/>
                </a:lnTo>
                <a:lnTo>
                  <a:pt x="315379" y="42545"/>
                </a:lnTo>
                <a:lnTo>
                  <a:pt x="365023" y="47002"/>
                </a:lnTo>
                <a:lnTo>
                  <a:pt x="411772" y="59867"/>
                </a:lnTo>
                <a:lnTo>
                  <a:pt x="454837" y="80352"/>
                </a:lnTo>
                <a:lnTo>
                  <a:pt x="493445" y="107657"/>
                </a:lnTo>
                <a:lnTo>
                  <a:pt x="526796" y="141008"/>
                </a:lnTo>
                <a:lnTo>
                  <a:pt x="554101" y="179616"/>
                </a:lnTo>
                <a:lnTo>
                  <a:pt x="574586" y="222694"/>
                </a:lnTo>
                <a:lnTo>
                  <a:pt x="587451" y="269443"/>
                </a:lnTo>
                <a:lnTo>
                  <a:pt x="591921" y="319087"/>
                </a:lnTo>
                <a:lnTo>
                  <a:pt x="591921" y="161582"/>
                </a:lnTo>
                <a:lnTo>
                  <a:pt x="556094" y="109855"/>
                </a:lnTo>
                <a:lnTo>
                  <a:pt x="524598" y="78359"/>
                </a:lnTo>
                <a:lnTo>
                  <a:pt x="489000" y="51473"/>
                </a:lnTo>
                <a:lnTo>
                  <a:pt x="449770" y="29705"/>
                </a:lnTo>
                <a:lnTo>
                  <a:pt x="407428" y="13538"/>
                </a:lnTo>
                <a:lnTo>
                  <a:pt x="362458" y="3467"/>
                </a:lnTo>
                <a:lnTo>
                  <a:pt x="315366" y="0"/>
                </a:lnTo>
                <a:lnTo>
                  <a:pt x="268287" y="3467"/>
                </a:lnTo>
                <a:lnTo>
                  <a:pt x="223316" y="13538"/>
                </a:lnTo>
                <a:lnTo>
                  <a:pt x="180975" y="29705"/>
                </a:lnTo>
                <a:lnTo>
                  <a:pt x="157848" y="42545"/>
                </a:lnTo>
                <a:lnTo>
                  <a:pt x="141757" y="51473"/>
                </a:lnTo>
                <a:lnTo>
                  <a:pt x="106146" y="78359"/>
                </a:lnTo>
                <a:lnTo>
                  <a:pt x="74650" y="109855"/>
                </a:lnTo>
                <a:lnTo>
                  <a:pt x="47764" y="145465"/>
                </a:lnTo>
                <a:lnTo>
                  <a:pt x="25984" y="184696"/>
                </a:lnTo>
                <a:lnTo>
                  <a:pt x="9817" y="227037"/>
                </a:lnTo>
                <a:lnTo>
                  <a:pt x="0" y="270865"/>
                </a:lnTo>
                <a:lnTo>
                  <a:pt x="0" y="367309"/>
                </a:lnTo>
                <a:lnTo>
                  <a:pt x="9817" y="411137"/>
                </a:lnTo>
                <a:lnTo>
                  <a:pt x="25984" y="453478"/>
                </a:lnTo>
                <a:lnTo>
                  <a:pt x="47764" y="492709"/>
                </a:lnTo>
                <a:lnTo>
                  <a:pt x="74650" y="528320"/>
                </a:lnTo>
                <a:lnTo>
                  <a:pt x="106146" y="559816"/>
                </a:lnTo>
                <a:lnTo>
                  <a:pt x="141757" y="586701"/>
                </a:lnTo>
                <a:lnTo>
                  <a:pt x="157848" y="595630"/>
                </a:lnTo>
                <a:lnTo>
                  <a:pt x="180975" y="608469"/>
                </a:lnTo>
                <a:lnTo>
                  <a:pt x="223316" y="624636"/>
                </a:lnTo>
                <a:lnTo>
                  <a:pt x="268287" y="634707"/>
                </a:lnTo>
                <a:lnTo>
                  <a:pt x="315379" y="638175"/>
                </a:lnTo>
                <a:lnTo>
                  <a:pt x="362458" y="634707"/>
                </a:lnTo>
                <a:lnTo>
                  <a:pt x="407428" y="624636"/>
                </a:lnTo>
                <a:lnTo>
                  <a:pt x="449770" y="608469"/>
                </a:lnTo>
                <a:lnTo>
                  <a:pt x="489000" y="586701"/>
                </a:lnTo>
                <a:lnTo>
                  <a:pt x="524598" y="559816"/>
                </a:lnTo>
                <a:lnTo>
                  <a:pt x="556094" y="528320"/>
                </a:lnTo>
                <a:lnTo>
                  <a:pt x="582980" y="492709"/>
                </a:lnTo>
                <a:lnTo>
                  <a:pt x="604761" y="453478"/>
                </a:lnTo>
                <a:lnTo>
                  <a:pt x="620928" y="411137"/>
                </a:lnTo>
                <a:lnTo>
                  <a:pt x="630999" y="366179"/>
                </a:lnTo>
                <a:lnTo>
                  <a:pt x="634466" y="319087"/>
                </a:lnTo>
                <a:close/>
              </a:path>
            </a:pathLst>
          </a:custGeom>
          <a:solidFill>
            <a:srgbClr val="084B6E"/>
          </a:solidFill>
        </p:spPr>
        <p:txBody>
          <a:bodyPr wrap="square" lIns="0" tIns="0" rIns="0" bIns="0" rtlCol="0"/>
          <a:lstStyle/>
          <a:p>
            <a:endParaRPr/>
          </a:p>
        </p:txBody>
      </p:sp>
      <p:pic>
        <p:nvPicPr>
          <p:cNvPr id="5" name="Picture 4">
            <a:extLst>
              <a:ext uri="{FF2B5EF4-FFF2-40B4-BE49-F238E27FC236}">
                <a16:creationId xmlns:a16="http://schemas.microsoft.com/office/drawing/2014/main" id="{3F066F68-4013-CCFE-0551-30B076ADC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38300"/>
            <a:ext cx="14631668" cy="8230313"/>
          </a:xfrm>
          <a:prstGeom prst="rect">
            <a:avLst/>
          </a:prstGeom>
        </p:spPr>
      </p:pic>
    </p:spTree>
    <p:extLst>
      <p:ext uri="{BB962C8B-B14F-4D97-AF65-F5344CB8AC3E}">
        <p14:creationId xmlns:p14="http://schemas.microsoft.com/office/powerpoint/2010/main" val="306923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830</TotalTime>
  <Words>1075</Words>
  <Application>Microsoft Office PowerPoint</Application>
  <PresentationFormat>Custom</PresentationFormat>
  <Paragraphs>172</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Microsoft Sans Serif</vt:lpstr>
      <vt:lpstr>Söhne</vt:lpstr>
      <vt:lpstr>Times New Roman</vt:lpstr>
      <vt:lpstr>Trebuchet MS</vt:lpstr>
      <vt:lpstr>Verdana</vt:lpstr>
      <vt:lpstr>Wingdings</vt:lpstr>
      <vt:lpstr>Office Theme</vt:lpstr>
      <vt:lpstr>Online Garments Shop  Designed &amp; Developed By Mr. Kunal Anil Panjwani Seat no- 368790</vt:lpstr>
      <vt:lpstr>Agenda</vt:lpstr>
      <vt:lpstr>   PROJECT INTRODUCTION</vt:lpstr>
      <vt:lpstr>PowerPoint Presentation</vt:lpstr>
      <vt:lpstr>Libraries Or Package Used For Program Developmet :-</vt:lpstr>
      <vt:lpstr>PowerPoint Presentation</vt:lpstr>
      <vt:lpstr>Screen Layouts</vt:lpstr>
      <vt:lpstr>Admin Panel :- Dashboard </vt:lpstr>
      <vt:lpstr>Add Garments </vt:lpstr>
      <vt:lpstr>All Garments </vt:lpstr>
      <vt:lpstr>All Orders </vt:lpstr>
      <vt:lpstr>Client Side :- Registration Page </vt:lpstr>
      <vt:lpstr>Login Page </vt:lpstr>
      <vt:lpstr>Home Page </vt:lpstr>
      <vt:lpstr>Home Page </vt:lpstr>
      <vt:lpstr>Home Page </vt:lpstr>
      <vt:lpstr>Home Page </vt:lpstr>
      <vt:lpstr>Born Baby Wear </vt:lpstr>
      <vt:lpstr>Kids Wear </vt:lpstr>
      <vt:lpstr>Mens Wear </vt:lpstr>
      <vt:lpstr>Womens Wear </vt:lpstr>
      <vt:lpstr>Product Detail </vt:lpstr>
      <vt:lpstr>Cart </vt:lpstr>
      <vt:lpstr>Payment Gateway </vt:lpstr>
      <vt:lpstr>Admin use case diagram</vt:lpstr>
      <vt:lpstr>Data Flow Diagram :- Admin DFD</vt:lpstr>
      <vt:lpstr>Customer DFD</vt:lpstr>
      <vt:lpstr>Database Design :-   Table Name : User Schema :-</vt:lpstr>
      <vt:lpstr>Database Design :-   Table Name : Product Schema :-</vt:lpstr>
      <vt:lpstr>Database Design :-   Table Name : Order Schema :-</vt:lpstr>
      <vt:lpstr>Database Design :-   Table Name : Customer Schema :-</vt:lpstr>
      <vt:lpstr>Scope For Future Development</vt:lpstr>
      <vt:lpstr>    Concluding Remarks</vt:lpstr>
      <vt:lpstr>            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Minimal Professional Business Project Presentation</dc:title>
  <dc:creator>Poonam Patil</dc:creator>
  <cp:keywords>DAFmPy7XIf0,BAFfaZykKh4</cp:keywords>
  <cp:lastModifiedBy>Kunal Panjwani</cp:lastModifiedBy>
  <cp:revision>6</cp:revision>
  <dcterms:created xsi:type="dcterms:W3CDTF">2023-06-20T07:58:38Z</dcterms:created>
  <dcterms:modified xsi:type="dcterms:W3CDTF">2023-06-27T05:36:53Z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2023-06-20T00:00:00Z</vt:filetime>
  </property>
  <property fmtid="{D5CDD505-2E9C-101B-9397-08002B2CF9AE}" pid="3" name="Creator">
    <vt:lpwstr>Canva</vt:lpwstr>
  </property>
  <property fmtid="{D5CDD505-2E9C-101B-9397-08002B2CF9AE}" pid="4" name="LastSaved">
    <vt:filetime>2023-06-20T00:00:00Z</vt:filetime>
  </property>
</Properties>
</file>